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4027" r:id="rId2"/>
    <p:sldMasterId id="2147484026" r:id="rId3"/>
  </p:sldMasterIdLst>
  <p:notesMasterIdLst>
    <p:notesMasterId r:id="rId11"/>
  </p:notesMasterIdLst>
  <p:handoutMasterIdLst>
    <p:handoutMasterId r:id="rId12"/>
  </p:handoutMasterIdLst>
  <p:sldIdLst>
    <p:sldId id="2147470143" r:id="rId4"/>
    <p:sldId id="2147470123" r:id="rId5"/>
    <p:sldId id="2147470118" r:id="rId6"/>
    <p:sldId id="2147470159" r:id="rId7"/>
    <p:sldId id="2147470139" r:id="rId8"/>
    <p:sldId id="2147470128" r:id="rId9"/>
    <p:sldId id="2147470174" r:id="rId10"/>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terbee, Mathew" initials="BM" lastIdx="1" clrIdx="0">
    <p:extLst>
      <p:ext uri="{19B8F6BF-5375-455C-9EA6-DF929625EA0E}">
        <p15:presenceInfo xmlns:p15="http://schemas.microsoft.com/office/powerpoint/2012/main" userId="S::Mathew.Batterbee@ingrammicro.com::ebf0f75e-6d20-4c36-ad9b-3821ffe573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E6D6D"/>
    <a:srgbClr val="00A1E3"/>
    <a:srgbClr val="0B5155"/>
    <a:srgbClr val="0C5155"/>
    <a:srgbClr val="96C12B"/>
    <a:srgbClr val="FCC300"/>
    <a:srgbClr val="EA5F20"/>
    <a:srgbClr val="4E4F53"/>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4" autoAdjust="0"/>
    <p:restoredTop sz="82041" autoAdjust="0"/>
  </p:normalViewPr>
  <p:slideViewPr>
    <p:cSldViewPr snapToGrid="0">
      <p:cViewPr varScale="1">
        <p:scale>
          <a:sx n="47" d="100"/>
          <a:sy n="47" d="100"/>
        </p:scale>
        <p:origin x="112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EB5A02-D729-B6BC-32B2-150856C0A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53981B-00C7-BD5A-410C-7B3A592869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F9E958-0764-4CB4-AB95-2FA930EB6952}" type="datetimeFigureOut">
              <a:rPr lang="en-US" smtClean="0"/>
              <a:t>6/23/2023</a:t>
            </a:fld>
            <a:endParaRPr lang="en-US"/>
          </a:p>
        </p:txBody>
      </p:sp>
      <p:sp>
        <p:nvSpPr>
          <p:cNvPr id="4" name="Footer Placeholder 3">
            <a:extLst>
              <a:ext uri="{FF2B5EF4-FFF2-40B4-BE49-F238E27FC236}">
                <a16:creationId xmlns:a16="http://schemas.microsoft.com/office/drawing/2014/main" id="{83E40133-DA11-5026-D6BD-88A8B32FBC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BD4C74-E3A4-C217-36AC-3379C842CD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A27117-6545-412D-901D-6FBAD7676BA0}" type="slidenum">
              <a:rPr lang="en-US" smtClean="0"/>
              <a:t>‹#›</a:t>
            </a:fld>
            <a:endParaRPr lang="en-US"/>
          </a:p>
        </p:txBody>
      </p:sp>
    </p:spTree>
    <p:extLst>
      <p:ext uri="{BB962C8B-B14F-4D97-AF65-F5344CB8AC3E}">
        <p14:creationId xmlns:p14="http://schemas.microsoft.com/office/powerpoint/2010/main" val="2570814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6F7F7-100A-480D-8102-63B94A8CE09D}" type="datetimeFigureOut">
              <a:rPr lang="en-US" smtClean="0"/>
              <a:t>6/23/2023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5D3E7-1EAC-4E10-9015-3451A5F2A625}" type="slidenum">
              <a:rPr lang="en-US" smtClean="0"/>
              <a:t>‹#›</a:t>
            </a:fld>
            <a:endParaRPr lang="en-US"/>
          </a:p>
        </p:txBody>
      </p:sp>
    </p:spTree>
    <p:extLst>
      <p:ext uri="{BB962C8B-B14F-4D97-AF65-F5344CB8AC3E}">
        <p14:creationId xmlns:p14="http://schemas.microsoft.com/office/powerpoint/2010/main" val="203086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ortinet.com/resources/cyberglossary/what-is-cybersecuri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Microsoft Defender for Cloud is an integrated, one-stop security solution that simplifies and centralizes ongoing security management across your IT environment: on-prem, hybrid, and </a:t>
            </a:r>
            <a:r>
              <a:rPr lang="en-US" b="0" i="0" u="none" strike="noStrike" dirty="0" err="1">
                <a:solidFill>
                  <a:srgbClr val="000000"/>
                </a:solidFill>
                <a:effectLst/>
                <a:latin typeface="Calibri" panose="020F0502020204030204" pitchFamily="34" charset="0"/>
              </a:rPr>
              <a:t>multicloud</a:t>
            </a:r>
            <a:r>
              <a:rPr lang="en-US" b="0" i="0" u="none" strike="noStrike"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235D3E7-1EAC-4E10-9015-3451A5F2A625}" type="slidenum">
              <a:rPr lang="en-US" smtClean="0"/>
              <a:t>1</a:t>
            </a:fld>
            <a:endParaRPr lang="en-US"/>
          </a:p>
        </p:txBody>
      </p:sp>
    </p:spTree>
    <p:extLst>
      <p:ext uri="{BB962C8B-B14F-4D97-AF65-F5344CB8AC3E}">
        <p14:creationId xmlns:p14="http://schemas.microsoft.com/office/powerpoint/2010/main" val="284699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C14"/>
                </a:solidFill>
                <a:effectLst/>
                <a:latin typeface="Figtree"/>
              </a:rPr>
              <a:t>Cyberattacks against small businesses have been on the rise in recent years. Despite the attitude among many small business owners that hackers only go after behemoths, smaller companies make increasingly attractive prey. In fact, certain types of attacks–social engineering attacks, like phishing, for example–are much more commonly aimed at small businesses. </a:t>
            </a:r>
            <a:r>
              <a:rPr lang="en-US" b="0" i="0" dirty="0">
                <a:solidFill>
                  <a:srgbClr val="000C14"/>
                </a:solidFill>
                <a:effectLst/>
                <a:latin typeface="Figtree"/>
              </a:rPr>
              <a:t>​</a:t>
            </a:r>
            <a:endParaRPr lang="en-US" b="0" i="0" dirty="0">
              <a:solidFill>
                <a:srgbClr val="444444"/>
              </a:solidFill>
              <a:effectLst/>
              <a:latin typeface="Calibri" panose="020F0502020204030204" pitchFamily="34" charset="0"/>
            </a:endParaRPr>
          </a:p>
          <a:p>
            <a:pPr algn="l" rtl="0" fontAlgn="base"/>
            <a:r>
              <a:rPr lang="en-US" b="0" i="0" dirty="0">
                <a:solidFill>
                  <a:srgbClr val="000C14"/>
                </a:solidFill>
                <a:effectLst/>
                <a:latin typeface="Figtree"/>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https://www.strongdm.com/blog/small-business-cyber-security-statistics#small-business-cybersecurity-overview</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191631"/>
                </a:solidFill>
                <a:effectLst/>
                <a:latin typeface="Inter"/>
              </a:rPr>
              <a:t>Cyber threats continue to increase and evolve, forcing everyone from federal governments to individual consumers to consider how to best protect themselves. </a:t>
            </a:r>
            <a:r>
              <a:rPr lang="en-US" b="0" i="0" dirty="0">
                <a:solidFill>
                  <a:srgbClr val="191631"/>
                </a:solidFill>
                <a:effectLst/>
                <a:latin typeface="Inter"/>
              </a:rPr>
              <a:t>​</a:t>
            </a:r>
            <a:endParaRPr lang="en-US" b="0" i="0" dirty="0">
              <a:solidFill>
                <a:srgbClr val="444444"/>
              </a:solidFill>
              <a:effectLst/>
              <a:latin typeface="Calibri" panose="020F0502020204030204" pitchFamily="34" charset="0"/>
            </a:endParaRPr>
          </a:p>
          <a:p>
            <a:pPr algn="l" rtl="0" fontAlgn="base"/>
            <a:r>
              <a:rPr lang="en-US" b="0" i="0" dirty="0">
                <a:solidFill>
                  <a:srgbClr val="191631"/>
                </a:solidFill>
                <a:effectLst/>
                <a:latin typeface="Inter"/>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191631"/>
                </a:solidFill>
                <a:effectLst/>
                <a:latin typeface="Inter"/>
              </a:rPr>
              <a:t>Yet more than half of SMBs don’t have security measures in place.</a:t>
            </a:r>
            <a:r>
              <a:rPr lang="en-US" b="0" i="0" dirty="0">
                <a:solidFill>
                  <a:srgbClr val="191631"/>
                </a:solidFill>
                <a:effectLst/>
                <a:latin typeface="Inter"/>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191631"/>
                </a:solidFill>
                <a:effectLst/>
                <a:latin typeface="Inter"/>
              </a:rPr>
              <a:t>Not only does this lack of cybersecurity increase the risk that companies will lose data or have operations interrupted, but it makes customers who share their information with these businesses vulnerable as well.</a:t>
            </a:r>
            <a:r>
              <a:rPr lang="en-US" b="0" i="0" dirty="0">
                <a:solidFill>
                  <a:srgbClr val="191631"/>
                </a:solidFill>
                <a:effectLst/>
                <a:latin typeface="Inter"/>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t>
            </a:r>
            <a:br>
              <a:rPr lang="en-US" b="0" i="0" dirty="0">
                <a:solidFill>
                  <a:srgbClr val="444444"/>
                </a:solidFill>
                <a:effectLst/>
                <a:latin typeface="Calibri" panose="020F0502020204030204" pitchFamily="34" charset="0"/>
              </a:rPr>
            </a:b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https://digital.com/51-of-small-business-admit-to-leaving-customer-data-unsecure/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Inter"/>
              </a:rPr>
              <a:t>Several small business cyberattack examples have shown that hackers target SMBs because they often use free cybersecurity tools designed to protect consumers instead of businesses. This leaves them vulnerable to a number of attacks that may be caught by larger organizations with more robust </a:t>
            </a:r>
            <a:r>
              <a:rPr lang="en-US" b="0" i="0" u="sng" strike="noStrike" dirty="0">
                <a:solidFill>
                  <a:srgbClr val="0563C1"/>
                </a:solidFill>
                <a:effectLst/>
                <a:latin typeface="Inter"/>
                <a:hlinkClick r:id="rId3"/>
              </a:rPr>
              <a:t>cybersecurity</a:t>
            </a:r>
            <a:r>
              <a:rPr lang="en-US" b="0" i="0" u="none" strike="noStrike" dirty="0">
                <a:solidFill>
                  <a:srgbClr val="000000"/>
                </a:solidFill>
                <a:effectLst/>
                <a:latin typeface="Inter"/>
              </a:rPr>
              <a:t> infrastructure. The good news is that small businesses can implement the same kinds of tools that safeguard large companies, protecting employees, executives, customers, and a wide range of sensitive data.</a:t>
            </a:r>
            <a:r>
              <a:rPr lang="en-US" b="0" i="0" dirty="0">
                <a:solidFill>
                  <a:srgbClr val="000000"/>
                </a:solidFill>
                <a:effectLst/>
                <a:latin typeface="Inter"/>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Inter"/>
              </a:rPr>
              <a:t>​</a:t>
            </a:r>
            <a:br>
              <a:rPr lang="en-US" b="0" i="0" dirty="0">
                <a:solidFill>
                  <a:srgbClr val="444444"/>
                </a:solidFill>
                <a:effectLst/>
                <a:latin typeface="Inter"/>
              </a:rPr>
            </a:br>
            <a:r>
              <a:rPr lang="en-US" b="0" i="0" u="none" strike="noStrike" dirty="0">
                <a:solidFill>
                  <a:srgbClr val="000000"/>
                </a:solidFill>
                <a:effectLst/>
                <a:latin typeface="Inter"/>
              </a:rPr>
              <a:t>https://www.fortinet.com/resources/cyberglossary/smb-cyberattacks</a:t>
            </a:r>
            <a:r>
              <a:rPr lang="en-US" b="0" i="0" dirty="0">
                <a:solidFill>
                  <a:srgbClr val="000000"/>
                </a:solidFill>
                <a:effectLst/>
                <a:latin typeface="Inter"/>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235D3E7-1EAC-4E10-9015-3451A5F2A625}" type="slidenum">
              <a:rPr lang="en-US" smtClean="0"/>
              <a:t>2</a:t>
            </a:fld>
            <a:endParaRPr lang="en-US"/>
          </a:p>
        </p:txBody>
      </p:sp>
    </p:spTree>
    <p:extLst>
      <p:ext uri="{BB962C8B-B14F-4D97-AF65-F5344CB8AC3E}">
        <p14:creationId xmlns:p14="http://schemas.microsoft.com/office/powerpoint/2010/main" val="20241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82828"/>
                </a:solidFill>
                <a:effectLst/>
                <a:latin typeface="Segoe UI" panose="020B0502040204020203" pitchFamily="34" charset="0"/>
              </a:rPr>
              <a:t>Microsoft Defender for Cloud is a cloud security posture management and cloud workload protection that helps find weak spots across cloud configurations, strengthen overall security, and protect workloads across </a:t>
            </a:r>
            <a:r>
              <a:rPr lang="en-US" b="0" i="0" u="none" strike="noStrike" dirty="0" err="1">
                <a:solidFill>
                  <a:srgbClr val="282828"/>
                </a:solidFill>
                <a:effectLst/>
                <a:latin typeface="Segoe UI" panose="020B0502040204020203" pitchFamily="34" charset="0"/>
              </a:rPr>
              <a:t>multicloud</a:t>
            </a:r>
            <a:r>
              <a:rPr lang="en-US" b="0" i="0" u="none" strike="noStrike" dirty="0">
                <a:solidFill>
                  <a:srgbClr val="282828"/>
                </a:solidFill>
                <a:effectLst/>
                <a:latin typeface="Segoe UI" panose="020B0502040204020203" pitchFamily="34" charset="0"/>
              </a:rPr>
              <a:t> and hybrid environments from evolving threats.</a:t>
            </a:r>
            <a:r>
              <a:rPr lang="en-US" b="0" i="0" dirty="0">
                <a:solidFill>
                  <a:srgbClr val="282828"/>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282828"/>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combines protection against external threats using a single solution for assessing your company’s security state.  First, you can visualize how secure your servers with Secure score. Then you can strengthen your security with centrally managed policies and ongoing assessment and actionable insights.​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235D3E7-1EAC-4E10-9015-3451A5F2A625}" type="slidenum">
              <a:rPr lang="en-US" smtClean="0"/>
              <a:t>3</a:t>
            </a:fld>
            <a:endParaRPr lang="en-US"/>
          </a:p>
        </p:txBody>
      </p:sp>
    </p:spTree>
    <p:extLst>
      <p:ext uri="{BB962C8B-B14F-4D97-AF65-F5344CB8AC3E}">
        <p14:creationId xmlns:p14="http://schemas.microsoft.com/office/powerpoint/2010/main" val="402380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282828"/>
                </a:solidFill>
                <a:effectLst/>
                <a:latin typeface="Segoe UI" panose="020B0502040204020203" pitchFamily="34" charset="0"/>
              </a:rPr>
              <a:t>Protect servers, data, and files, regardless of location.</a:t>
            </a:r>
            <a:r>
              <a:rPr lang="en-US" sz="1800" b="0" i="0" dirty="0">
                <a:solidFill>
                  <a:srgbClr val="282828"/>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Segoe UI" panose="020B0502040204020203" pitchFamily="34" charset="0"/>
              </a:rPr>
              <a:t>Continuously assess security across on-premises, Azure, and other cloud scenarios.</a:t>
            </a:r>
            <a:r>
              <a:rPr lang="en-US" sz="1800" b="0" i="0" dirty="0">
                <a:solidFill>
                  <a:srgbClr val="282828"/>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Segoe UI" panose="020B0502040204020203" pitchFamily="34" charset="0"/>
              </a:rPr>
              <a:t>Protect against cyberattacks with Microsoft threat intelligence.</a:t>
            </a:r>
            <a:r>
              <a:rPr lang="en-US" sz="1800" b="0" i="0" dirty="0">
                <a:solidFill>
                  <a:srgbClr val="282828"/>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Segoe UI" panose="020B0502040204020203" pitchFamily="34" charset="0"/>
              </a:rPr>
              <a:t>Simplify security management with built-in controls and automation, plus AI for intelligent recommendations on next steps.</a:t>
            </a:r>
            <a:r>
              <a:rPr lang="en-US" sz="1800" b="0" i="0" dirty="0">
                <a:solidFill>
                  <a:srgbClr val="282828"/>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Segoe UI" panose="020B0502040204020203" pitchFamily="34" charset="0"/>
              </a:rPr>
              <a:t>Strengthen both security and regulatory compliance.</a:t>
            </a:r>
            <a:r>
              <a:rPr lang="en-US" sz="1800" b="0" i="0" dirty="0">
                <a:solidFill>
                  <a:srgbClr val="282828"/>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235D3E7-1EAC-4E10-9015-3451A5F2A625}" type="slidenum">
              <a:rPr lang="en-US" smtClean="0"/>
              <a:t>4</a:t>
            </a:fld>
            <a:endParaRPr lang="en-US"/>
          </a:p>
        </p:txBody>
      </p:sp>
    </p:spTree>
    <p:extLst>
      <p:ext uri="{BB962C8B-B14F-4D97-AF65-F5344CB8AC3E}">
        <p14:creationId xmlns:p14="http://schemas.microsoft.com/office/powerpoint/2010/main" val="250659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Holistic solution –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Microsoft Defender for Cloud is an integrated solution for your entire hybrid estate. With fewer tools, you reduce overhead, risk, and complexity.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Simpler, more agile management –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Diverse security products and an evolving threat landscape increase IT complexity and slow response to cyberthreats. Microsoft Defender for Cloud streamlines complexity, simplifies management, and speeds response time.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Visibility across cloud and on-prem –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Data is often siloed, making it difficult to assess risk and get actionable insight across all servers and cloud resources. Microsoft Defender for Cloud increases visibility across cloud and on-prem, so you can make more informed decisions.</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235D3E7-1EAC-4E10-9015-3451A5F2A625}" type="slidenum">
              <a:rPr lang="en-US" smtClean="0"/>
              <a:t>5</a:t>
            </a:fld>
            <a:endParaRPr lang="en-US"/>
          </a:p>
        </p:txBody>
      </p:sp>
    </p:spTree>
    <p:extLst>
      <p:ext uri="{BB962C8B-B14F-4D97-AF65-F5344CB8AC3E}">
        <p14:creationId xmlns:p14="http://schemas.microsoft.com/office/powerpoint/2010/main" val="76597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Microsoft Defender for Cloud is a lot less expensive than you might think—and the costs of a breach can be extremely high. With two plans, you can choose the right protection for each server. And you may not need additional protection for some of them. We can work with you to determine how to right-size a solution specifically for you.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C4C51"/>
                </a:solidFill>
                <a:effectLst/>
                <a:latin typeface="Segoe UI" panose="020B0502040204020203" pitchFamily="34" charset="0"/>
              </a:rPr>
              <a:t>Microsoft Defender for Cloud is free for the first 30 days. Any usage beyond 30 days will be automatically charged as per the pricing scheme here. </a:t>
            </a:r>
            <a:r>
              <a:rPr lang="en-US" b="0" i="0" dirty="0">
                <a:solidFill>
                  <a:srgbClr val="4C4C51"/>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C4C51"/>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C4C51"/>
                </a:solidFill>
                <a:effectLst/>
                <a:latin typeface="Segoe UI" panose="020B0502040204020203" pitchFamily="34" charset="0"/>
              </a:rPr>
              <a:t>When you enable Microsoft Defender for Cloud, we automatically enroll and start protecting all your resources unless you explicitly decide to opt-out. For any resource that is protected by Defender for Cloud, you will be charged per the appropriate resource.</a:t>
            </a:r>
            <a:r>
              <a:rPr lang="en-US" b="0" i="0" dirty="0">
                <a:solidFill>
                  <a:srgbClr val="4C4C51"/>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2E2E33"/>
                </a:solidFill>
                <a:effectLst/>
                <a:latin typeface="Segoe UI" panose="020B0502040204020203" pitchFamily="34" charset="0"/>
              </a:rPr>
              <a:t>Cloud Security Posture Management (CSPM)</a:t>
            </a:r>
            <a:r>
              <a:rPr lang="en-US" b="0" i="0" dirty="0">
                <a:solidFill>
                  <a:srgbClr val="2E2E33"/>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C4C51"/>
                </a:solidFill>
                <a:effectLst/>
                <a:latin typeface="Segoe UI" panose="020B0502040204020203" pitchFamily="34" charset="0"/>
              </a:rPr>
              <a:t>Microsoft Defender CSPM protects across all your </a:t>
            </a:r>
            <a:r>
              <a:rPr lang="en-US" b="0" i="0" u="none" strike="noStrike" dirty="0" err="1">
                <a:solidFill>
                  <a:srgbClr val="4C4C51"/>
                </a:solidFill>
                <a:effectLst/>
                <a:latin typeface="Segoe UI" panose="020B0502040204020203" pitchFamily="34" charset="0"/>
              </a:rPr>
              <a:t>multicloud</a:t>
            </a:r>
            <a:r>
              <a:rPr lang="en-US" b="0" i="0" u="none" strike="noStrike" dirty="0">
                <a:solidFill>
                  <a:srgbClr val="4C4C51"/>
                </a:solidFill>
                <a:effectLst/>
                <a:latin typeface="Segoe UI" panose="020B0502040204020203" pitchFamily="34" charset="0"/>
              </a:rPr>
              <a:t> workloads, but billing only applies for Compute, Databases, and Storage resources. Microsoft Defender for Cloud’s Foundational CSPM (Free) includes continuous assessment and security recommendations, as well as Secure Score for Azure and AWS environments. Billable workloads are VMs, Databases, and Storage Accounts.</a:t>
            </a:r>
            <a:r>
              <a:rPr lang="en-US" b="0" i="0" dirty="0">
                <a:solidFill>
                  <a:srgbClr val="4C4C51"/>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Light" panose="020F0302020204030204" pitchFamily="34" charset="0"/>
              </a:rPr>
              <a:t>For latest pricing information: https://azure.microsoft.com/en-us/pricing/details/defender-for-cloud/?v=17.23h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235D3E7-1EAC-4E10-9015-3451A5F2A625}" type="slidenum">
              <a:rPr lang="en-US" smtClean="0"/>
              <a:t>6</a:t>
            </a:fld>
            <a:endParaRPr lang="en-US"/>
          </a:p>
        </p:txBody>
      </p:sp>
    </p:spTree>
    <p:extLst>
      <p:ext uri="{BB962C8B-B14F-4D97-AF65-F5344CB8AC3E}">
        <p14:creationId xmlns:p14="http://schemas.microsoft.com/office/powerpoint/2010/main" val="291780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82828"/>
                </a:solidFill>
                <a:effectLst/>
                <a:latin typeface="Calibri" panose="020F0502020204030204" pitchFamily="34" charset="0"/>
              </a:rPr>
              <a:t>Questions / Conversation Starters</a:t>
            </a:r>
            <a:r>
              <a:rPr lang="en-US" b="0" i="0" dirty="0">
                <a:solidFill>
                  <a:srgbClr val="2828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282828"/>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Calibri" panose="020F0502020204030204" pitchFamily="34" charset="0"/>
              </a:rPr>
              <a:t>What security tools are you using to protect all your workloads, including cloud-based? What are the drawbacks?</a:t>
            </a:r>
            <a:r>
              <a:rPr lang="en-US" sz="1800" b="0" i="0" dirty="0">
                <a:solidFill>
                  <a:srgbClr val="2828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Calibri" panose="020F0502020204030204" pitchFamily="34" charset="0"/>
              </a:rPr>
              <a:t>How are you storing your business data and customer information today?</a:t>
            </a:r>
            <a:r>
              <a:rPr lang="en-US" sz="1800" b="0" i="0" dirty="0">
                <a:solidFill>
                  <a:srgbClr val="2828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Calibri" panose="020F0502020204030204" pitchFamily="34" charset="0"/>
              </a:rPr>
              <a:t>Are you able to connect all your servers, files, and data sources for security, visibility, and management?</a:t>
            </a:r>
            <a:r>
              <a:rPr lang="en-US" sz="1800" b="0" i="0" dirty="0">
                <a:solidFill>
                  <a:srgbClr val="2828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Calibri" panose="020F0502020204030204" pitchFamily="34" charset="0"/>
              </a:rPr>
              <a:t>How much time do you estimate you spend identifying and responding to threats? How long does it take you to respond, on average?</a:t>
            </a:r>
            <a:r>
              <a:rPr lang="en-US" sz="1800" b="0" i="0" dirty="0">
                <a:solidFill>
                  <a:srgbClr val="2828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Calibri" panose="020F0502020204030204" pitchFamily="34" charset="0"/>
              </a:rPr>
              <a:t>In what way has security management become more complex?</a:t>
            </a:r>
            <a:r>
              <a:rPr lang="en-US" sz="1800" b="0" i="0" dirty="0">
                <a:solidFill>
                  <a:srgbClr val="282828"/>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282828"/>
                </a:solidFill>
                <a:effectLst/>
                <a:latin typeface="Calibri" panose="020F0502020204030204" pitchFamily="34" charset="0"/>
              </a:rPr>
              <a:t>Do you need to adhere to any corporate security policies or best practices? How do you ensure compliance?</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235D3E7-1EAC-4E10-9015-3451A5F2A625}" type="slidenum">
              <a:rPr lang="en-US" smtClean="0"/>
              <a:t>7</a:t>
            </a:fld>
            <a:endParaRPr lang="en-US"/>
          </a:p>
        </p:txBody>
      </p:sp>
    </p:spTree>
    <p:extLst>
      <p:ext uri="{BB962C8B-B14F-4D97-AF65-F5344CB8AC3E}">
        <p14:creationId xmlns:p14="http://schemas.microsoft.com/office/powerpoint/2010/main" val="296029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descr="A person sitting at a table with a computer&#10;&#10;Description automatically generated with medium confidence">
            <a:extLst>
              <a:ext uri="{FF2B5EF4-FFF2-40B4-BE49-F238E27FC236}">
                <a16:creationId xmlns:a16="http://schemas.microsoft.com/office/drawing/2014/main" id="{CB0448EB-4985-A980-44A7-3FAB20B63E25}"/>
              </a:ext>
            </a:extLst>
          </p:cNvPr>
          <p:cNvPicPr>
            <a:picLocks noChangeAspect="1"/>
          </p:cNvPicPr>
          <p:nvPr userDrawn="1"/>
        </p:nvPicPr>
        <p:blipFill rotWithShape="1">
          <a:blip r:embed="rId2"/>
          <a:srcRect t="10128" b="5227"/>
          <a:stretch/>
        </p:blipFill>
        <p:spPr>
          <a:xfrm>
            <a:off x="0" y="0"/>
            <a:ext cx="24382413" cy="13716000"/>
          </a:xfrm>
          <a:prstGeom prst="rect">
            <a:avLst/>
          </a:prstGeom>
        </p:spPr>
      </p:pic>
      <p:sp>
        <p:nvSpPr>
          <p:cNvPr id="4" name="Rectangle 3">
            <a:extLst>
              <a:ext uri="{FF2B5EF4-FFF2-40B4-BE49-F238E27FC236}">
                <a16:creationId xmlns:a16="http://schemas.microsoft.com/office/drawing/2014/main" id="{388F70BC-929A-8E47-8882-E1A71AA6F177}"/>
              </a:ext>
            </a:extLst>
          </p:cNvPr>
          <p:cNvSpPr/>
          <p:nvPr userDrawn="1"/>
        </p:nvSpPr>
        <p:spPr>
          <a:xfrm>
            <a:off x="1" y="0"/>
            <a:ext cx="12191205" cy="13716000"/>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A85740A-A3DA-E449-96F9-56F223395DE6}"/>
              </a:ext>
            </a:extLst>
          </p:cNvPr>
          <p:cNvSpPr>
            <a:spLocks noGrp="1"/>
          </p:cNvSpPr>
          <p:nvPr>
            <p:ph type="body" sz="quarter" idx="10"/>
          </p:nvPr>
        </p:nvSpPr>
        <p:spPr>
          <a:xfrm>
            <a:off x="850893" y="4705222"/>
            <a:ext cx="11517570" cy="877431"/>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914354" indent="0">
              <a:buNone/>
              <a:defRPr sz="5600">
                <a:solidFill>
                  <a:schemeClr val="bg1"/>
                </a:solidFill>
                <a:latin typeface="Arial" panose="020B0604020202020204" pitchFamily="34" charset="0"/>
                <a:cs typeface="Arial" panose="020B0604020202020204" pitchFamily="34" charset="0"/>
              </a:defRPr>
            </a:lvl2pPr>
            <a:lvl3pPr marL="1828709" indent="0">
              <a:buNone/>
              <a:defRPr>
                <a:solidFill>
                  <a:schemeClr val="bg1"/>
                </a:solidFill>
                <a:latin typeface="Arial" panose="020B0604020202020204" pitchFamily="34" charset="0"/>
                <a:cs typeface="Arial" panose="020B0604020202020204" pitchFamily="34" charset="0"/>
              </a:defRPr>
            </a:lvl3pPr>
            <a:lvl4pPr marL="2743063" indent="0">
              <a:buNone/>
              <a:defRPr>
                <a:solidFill>
                  <a:schemeClr val="bg1"/>
                </a:solidFill>
                <a:latin typeface="Arial" panose="020B0604020202020204" pitchFamily="34" charset="0"/>
                <a:cs typeface="Arial" panose="020B0604020202020204" pitchFamily="34" charset="0"/>
              </a:defRPr>
            </a:lvl4pPr>
            <a:lvl5pPr marL="3657417" indent="0">
              <a:buNone/>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3" name="Text Placeholder 8">
            <a:extLst>
              <a:ext uri="{FF2B5EF4-FFF2-40B4-BE49-F238E27FC236}">
                <a16:creationId xmlns:a16="http://schemas.microsoft.com/office/drawing/2014/main" id="{58F87094-B7D5-9442-9E76-53EB99438806}"/>
              </a:ext>
            </a:extLst>
          </p:cNvPr>
          <p:cNvSpPr>
            <a:spLocks noGrp="1"/>
          </p:cNvSpPr>
          <p:nvPr>
            <p:ph type="body" sz="quarter" idx="11"/>
          </p:nvPr>
        </p:nvSpPr>
        <p:spPr>
          <a:xfrm>
            <a:off x="850893" y="5582653"/>
            <a:ext cx="11517570" cy="1636294"/>
          </a:xfrm>
          <a:prstGeom prst="rect">
            <a:avLst/>
          </a:prstGeom>
        </p:spPr>
        <p:txBody>
          <a:bodyPr/>
          <a:lstStyle>
            <a:lvl1pPr marL="0" indent="0">
              <a:buNone/>
              <a:defRPr b="0">
                <a:solidFill>
                  <a:schemeClr val="bg1"/>
                </a:solidFill>
                <a:latin typeface="Arial" panose="020B0604020202020204" pitchFamily="34" charset="0"/>
                <a:cs typeface="Arial" panose="020B0604020202020204" pitchFamily="34" charset="0"/>
              </a:defRPr>
            </a:lvl1pPr>
            <a:lvl2pPr marL="914354" indent="0">
              <a:buNone/>
              <a:defRPr sz="5600" b="0">
                <a:solidFill>
                  <a:schemeClr val="bg1"/>
                </a:solidFill>
                <a:latin typeface="Arial" panose="020B0604020202020204" pitchFamily="34" charset="0"/>
                <a:cs typeface="Arial" panose="020B0604020202020204" pitchFamily="34" charset="0"/>
              </a:defRPr>
            </a:lvl2pPr>
            <a:lvl3pPr marL="1828709" indent="0">
              <a:buNone/>
              <a:defRPr b="0">
                <a:solidFill>
                  <a:schemeClr val="bg1"/>
                </a:solidFill>
                <a:latin typeface="Arial" panose="020B0604020202020204" pitchFamily="34" charset="0"/>
                <a:cs typeface="Arial" panose="020B0604020202020204" pitchFamily="34" charset="0"/>
              </a:defRPr>
            </a:lvl3pPr>
            <a:lvl4pPr marL="2743063" indent="0">
              <a:buNone/>
              <a:defRPr b="0">
                <a:solidFill>
                  <a:schemeClr val="bg1"/>
                </a:solidFill>
                <a:latin typeface="Arial" panose="020B0604020202020204" pitchFamily="34" charset="0"/>
                <a:cs typeface="Arial" panose="020B0604020202020204" pitchFamily="34" charset="0"/>
              </a:defRPr>
            </a:lvl4pPr>
            <a:lvl5pPr marL="3657417" indent="0">
              <a:buNone/>
              <a:defRPr b="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2" name="Picture 1">
            <a:extLst>
              <a:ext uri="{FF2B5EF4-FFF2-40B4-BE49-F238E27FC236}">
                <a16:creationId xmlns:a16="http://schemas.microsoft.com/office/drawing/2014/main" id="{72D8D2BD-8451-D758-5E2E-28C56F0BCDEF}"/>
              </a:ext>
            </a:extLst>
          </p:cNvPr>
          <p:cNvPicPr>
            <a:picLocks noChangeAspect="1"/>
          </p:cNvPicPr>
          <p:nvPr userDrawn="1"/>
        </p:nvPicPr>
        <p:blipFill>
          <a:blip r:embed="rId3"/>
          <a:stretch>
            <a:fillRect/>
          </a:stretch>
        </p:blipFill>
        <p:spPr>
          <a:xfrm>
            <a:off x="469413" y="441875"/>
            <a:ext cx="3467341" cy="127526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7B46789B-837B-C293-DE1F-DAD20AAB8770}"/>
              </a:ext>
            </a:extLst>
          </p:cNvPr>
          <p:cNvPicPr>
            <a:picLocks noChangeAspect="1"/>
          </p:cNvPicPr>
          <p:nvPr userDrawn="1"/>
        </p:nvPicPr>
        <p:blipFill>
          <a:blip r:embed="rId4"/>
          <a:stretch>
            <a:fillRect/>
          </a:stretch>
        </p:blipFill>
        <p:spPr>
          <a:xfrm>
            <a:off x="4406164" y="787417"/>
            <a:ext cx="2172452" cy="654521"/>
          </a:xfrm>
          <a:prstGeom prst="rect">
            <a:avLst/>
          </a:prstGeom>
        </p:spPr>
      </p:pic>
      <p:cxnSp>
        <p:nvCxnSpPr>
          <p:cNvPr id="11" name="Straight Connector 10">
            <a:extLst>
              <a:ext uri="{FF2B5EF4-FFF2-40B4-BE49-F238E27FC236}">
                <a16:creationId xmlns:a16="http://schemas.microsoft.com/office/drawing/2014/main" id="{6717AAFB-35E2-807F-783B-E1A35C7CFE72}"/>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39305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454F0B1F-C198-4C47-9354-2CCE1602D38B}"/>
              </a:ext>
            </a:extLst>
          </p:cNvPr>
          <p:cNvSpPr>
            <a:spLocks noGrp="1"/>
          </p:cNvSpPr>
          <p:nvPr>
            <p:ph type="body" sz="quarter" idx="13"/>
          </p:nvPr>
        </p:nvSpPr>
        <p:spPr>
          <a:xfrm>
            <a:off x="914399" y="2238374"/>
            <a:ext cx="22595305" cy="1515479"/>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2" name="Rectangle 1">
            <a:extLst>
              <a:ext uri="{FF2B5EF4-FFF2-40B4-BE49-F238E27FC236}">
                <a16:creationId xmlns:a16="http://schemas.microsoft.com/office/drawing/2014/main" id="{F15E435E-D645-BE79-DB4A-75ABE4EC6168}"/>
              </a:ext>
            </a:extLst>
          </p:cNvPr>
          <p:cNvSpPr/>
          <p:nvPr userDrawn="1"/>
        </p:nvSpPr>
        <p:spPr>
          <a:xfrm>
            <a:off x="545123" y="369277"/>
            <a:ext cx="5363308"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D7E675-4934-E7E2-2C9A-4A9C577B5954}"/>
              </a:ext>
            </a:extLst>
          </p:cNvPr>
          <p:cNvSpPr/>
          <p:nvPr userDrawn="1"/>
        </p:nvSpPr>
        <p:spPr>
          <a:xfrm>
            <a:off x="19993708" y="369277"/>
            <a:ext cx="3991707"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BE023A-8F7A-21E5-9BEB-F2CD6AE5328C}"/>
              </a:ext>
            </a:extLst>
          </p:cNvPr>
          <p:cNvPicPr>
            <a:picLocks noChangeAspect="1"/>
          </p:cNvPicPr>
          <p:nvPr userDrawn="1"/>
        </p:nvPicPr>
        <p:blipFill>
          <a:blip r:embed="rId2"/>
          <a:stretch>
            <a:fillRect/>
          </a:stretch>
        </p:blipFill>
        <p:spPr>
          <a:xfrm>
            <a:off x="844468" y="825339"/>
            <a:ext cx="2752398" cy="58717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4F833FD-BB42-A1E6-CAFB-3951AA6F99C4}"/>
              </a:ext>
            </a:extLst>
          </p:cNvPr>
          <p:cNvPicPr>
            <a:picLocks noChangeAspect="1"/>
          </p:cNvPicPr>
          <p:nvPr userDrawn="1"/>
        </p:nvPicPr>
        <p:blipFill>
          <a:blip r:embed="rId3"/>
          <a:stretch>
            <a:fillRect/>
          </a:stretch>
        </p:blipFill>
        <p:spPr>
          <a:xfrm>
            <a:off x="4406164" y="787417"/>
            <a:ext cx="2172452" cy="654521"/>
          </a:xfrm>
          <a:prstGeom prst="rect">
            <a:avLst/>
          </a:prstGeom>
        </p:spPr>
      </p:pic>
      <p:cxnSp>
        <p:nvCxnSpPr>
          <p:cNvPr id="7" name="Straight Connector 6">
            <a:extLst>
              <a:ext uri="{FF2B5EF4-FFF2-40B4-BE49-F238E27FC236}">
                <a16:creationId xmlns:a16="http://schemas.microsoft.com/office/drawing/2014/main" id="{9672C6A0-B951-8768-A3A6-754487F625C1}"/>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690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5FE3A6-9F46-7840-BF5B-46E41E037962}"/>
              </a:ext>
            </a:extLst>
          </p:cNvPr>
          <p:cNvSpPr/>
          <p:nvPr userDrawn="1"/>
        </p:nvSpPr>
        <p:spPr>
          <a:xfrm>
            <a:off x="0" y="0"/>
            <a:ext cx="24382413" cy="2099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EAE36FC-6C8F-D942-AD16-8BA51C17F7D9}"/>
              </a:ext>
            </a:extLst>
          </p:cNvPr>
          <p:cNvPicPr>
            <a:picLocks noChangeAspect="1"/>
          </p:cNvPicPr>
          <p:nvPr userDrawn="1"/>
        </p:nvPicPr>
        <p:blipFill>
          <a:blip r:embed="rId2"/>
          <a:stretch>
            <a:fillRect/>
          </a:stretch>
        </p:blipFill>
        <p:spPr>
          <a:xfrm>
            <a:off x="17351237" y="489068"/>
            <a:ext cx="3467341" cy="1275265"/>
          </a:xfrm>
          <a:prstGeom prst="rect">
            <a:avLst/>
          </a:prstGeom>
        </p:spPr>
      </p:pic>
      <p:sp>
        <p:nvSpPr>
          <p:cNvPr id="11" name="Text Placeholder 10">
            <a:extLst>
              <a:ext uri="{FF2B5EF4-FFF2-40B4-BE49-F238E27FC236}">
                <a16:creationId xmlns:a16="http://schemas.microsoft.com/office/drawing/2014/main" id="{1ADA5931-1900-534C-98F7-99B2F85D15E5}"/>
              </a:ext>
            </a:extLst>
          </p:cNvPr>
          <p:cNvSpPr>
            <a:spLocks noGrp="1"/>
          </p:cNvSpPr>
          <p:nvPr>
            <p:ph type="body" sz="quarter" idx="10"/>
          </p:nvPr>
        </p:nvSpPr>
        <p:spPr>
          <a:xfrm>
            <a:off x="914400" y="1"/>
            <a:ext cx="14967284" cy="2099815"/>
          </a:xfrm>
          <a:prstGeom prst="rect">
            <a:avLst/>
          </a:prstGeom>
        </p:spPr>
        <p:txBody>
          <a:bodyPr anchor="ctr" anchorCtr="0"/>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12" name="Picture 11" descr="A picture containing text&#10;&#10;Description automatically generated">
            <a:extLst>
              <a:ext uri="{FF2B5EF4-FFF2-40B4-BE49-F238E27FC236}">
                <a16:creationId xmlns:a16="http://schemas.microsoft.com/office/drawing/2014/main" id="{91E1DD48-35B6-9ED9-3592-EEF6CDEFB9A8}"/>
              </a:ext>
            </a:extLst>
          </p:cNvPr>
          <p:cNvPicPr>
            <a:picLocks noChangeAspect="1"/>
          </p:cNvPicPr>
          <p:nvPr userDrawn="1"/>
        </p:nvPicPr>
        <p:blipFill>
          <a:blip r:embed="rId3"/>
          <a:stretch>
            <a:fillRect/>
          </a:stretch>
        </p:blipFill>
        <p:spPr>
          <a:xfrm>
            <a:off x="21295561" y="787417"/>
            <a:ext cx="2172452" cy="654521"/>
          </a:xfrm>
          <a:prstGeom prst="rect">
            <a:avLst/>
          </a:prstGeom>
        </p:spPr>
      </p:pic>
      <p:cxnSp>
        <p:nvCxnSpPr>
          <p:cNvPr id="13" name="Straight Connector 12">
            <a:extLst>
              <a:ext uri="{FF2B5EF4-FFF2-40B4-BE49-F238E27FC236}">
                <a16:creationId xmlns:a16="http://schemas.microsoft.com/office/drawing/2014/main" id="{F71F4145-9E42-165D-6227-06B71BA2057F}"/>
              </a:ext>
            </a:extLst>
          </p:cNvPr>
          <p:cNvCxnSpPr/>
          <p:nvPr userDrawn="1"/>
        </p:nvCxnSpPr>
        <p:spPr>
          <a:xfrm>
            <a:off x="20836163" y="769832"/>
            <a:ext cx="0" cy="654521"/>
          </a:xfrm>
          <a:prstGeom prst="line">
            <a:avLst/>
          </a:prstGeom>
          <a:ln w="38100">
            <a:solidFill>
              <a:srgbClr val="FFFFF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26752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5E67BC-BC63-F646-A9D3-12C74B5380FE}"/>
              </a:ext>
            </a:extLst>
          </p:cNvPr>
          <p:cNvSpPr/>
          <p:nvPr userDrawn="1"/>
        </p:nvSpPr>
        <p:spPr>
          <a:xfrm>
            <a:off x="0" y="0"/>
            <a:ext cx="24382413" cy="13716000"/>
          </a:xfrm>
          <a:prstGeom prst="rect">
            <a:avLst/>
          </a:prstGeom>
          <a:solidFill>
            <a:srgbClr val="2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186AF136-34DA-5047-A033-542D69FE25C6}"/>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chemeClr val="bg1">
                    <a:alpha val="70000"/>
                  </a:schemeClr>
                </a:solidFill>
                <a:latin typeface="Arial" panose="020B0604020202020204" pitchFamily="34" charset="0"/>
                <a:cs typeface="Arial" panose="020B0604020202020204" pitchFamily="34" charset="0"/>
              </a:rPr>
              <a:pPr algn="r" defTabSz="1828569"/>
              <a:t>‹#›</a:t>
            </a:fld>
            <a:endParaRPr lang="en-US" sz="2000">
              <a:solidFill>
                <a:schemeClr val="bg1">
                  <a:alpha val="70000"/>
                </a:schemeClr>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5594A878-5F3A-FF4C-A845-1C65FC81753E}"/>
              </a:ext>
            </a:extLst>
          </p:cNvPr>
          <p:cNvSpPr>
            <a:spLocks noGrp="1"/>
          </p:cNvSpPr>
          <p:nvPr>
            <p:ph type="body" sz="quarter" idx="10"/>
          </p:nvPr>
        </p:nvSpPr>
        <p:spPr>
          <a:xfrm>
            <a:off x="914400" y="2238374"/>
            <a:ext cx="14967284" cy="3368341"/>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2" name="Picture 1">
            <a:extLst>
              <a:ext uri="{FF2B5EF4-FFF2-40B4-BE49-F238E27FC236}">
                <a16:creationId xmlns:a16="http://schemas.microsoft.com/office/drawing/2014/main" id="{5C7C183B-2EA1-A6E9-0B9C-642DCBBB487B}"/>
              </a:ext>
            </a:extLst>
          </p:cNvPr>
          <p:cNvPicPr>
            <a:picLocks noChangeAspect="1"/>
          </p:cNvPicPr>
          <p:nvPr userDrawn="1"/>
        </p:nvPicPr>
        <p:blipFill>
          <a:blip r:embed="rId2"/>
          <a:stretch>
            <a:fillRect/>
          </a:stretch>
        </p:blipFill>
        <p:spPr>
          <a:xfrm>
            <a:off x="469413" y="441875"/>
            <a:ext cx="3467341" cy="127526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D7701AE8-4179-79BF-3D7C-D009AD6C40B6}"/>
              </a:ext>
            </a:extLst>
          </p:cNvPr>
          <p:cNvPicPr>
            <a:picLocks noChangeAspect="1"/>
          </p:cNvPicPr>
          <p:nvPr userDrawn="1"/>
        </p:nvPicPr>
        <p:blipFill>
          <a:blip r:embed="rId3"/>
          <a:stretch>
            <a:fillRect/>
          </a:stretch>
        </p:blipFill>
        <p:spPr>
          <a:xfrm>
            <a:off x="4406164" y="787417"/>
            <a:ext cx="2172452" cy="654521"/>
          </a:xfrm>
          <a:prstGeom prst="rect">
            <a:avLst/>
          </a:prstGeom>
        </p:spPr>
      </p:pic>
      <p:cxnSp>
        <p:nvCxnSpPr>
          <p:cNvPr id="5" name="Straight Connector 4">
            <a:extLst>
              <a:ext uri="{FF2B5EF4-FFF2-40B4-BE49-F238E27FC236}">
                <a16:creationId xmlns:a16="http://schemas.microsoft.com/office/drawing/2014/main" id="{AA21F86D-5545-F7C7-FF71-DF97045ADA9C}"/>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89890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C75B7261-1BEA-A049-9868-0DCECB987DE0}"/>
              </a:ext>
            </a:extLst>
          </p:cNvPr>
          <p:cNvSpPr>
            <a:spLocks noGrp="1"/>
          </p:cNvSpPr>
          <p:nvPr>
            <p:ph type="pic" sz="quarter" idx="17" hasCustomPrompt="1"/>
          </p:nvPr>
        </p:nvSpPr>
        <p:spPr>
          <a:xfrm>
            <a:off x="2854922" y="6640190"/>
            <a:ext cx="4478611" cy="4478611"/>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a:extLst>
              <a:ext uri="{FF2B5EF4-FFF2-40B4-BE49-F238E27FC236}">
                <a16:creationId xmlns:a16="http://schemas.microsoft.com/office/drawing/2014/main" id="{E2D8ABC3-CDEA-1746-AD6A-5CAC50EC7DA4}"/>
              </a:ext>
            </a:extLst>
          </p:cNvPr>
          <p:cNvSpPr>
            <a:spLocks noGrp="1"/>
          </p:cNvSpPr>
          <p:nvPr>
            <p:ph type="pic" sz="quarter" idx="18" hasCustomPrompt="1"/>
          </p:nvPr>
        </p:nvSpPr>
        <p:spPr>
          <a:xfrm>
            <a:off x="9302196" y="6640190"/>
            <a:ext cx="4478611" cy="4478611"/>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a:extLst>
              <a:ext uri="{FF2B5EF4-FFF2-40B4-BE49-F238E27FC236}">
                <a16:creationId xmlns:a16="http://schemas.microsoft.com/office/drawing/2014/main" id="{AF978B0E-0082-BD41-BC54-8BCF85B4964F}"/>
              </a:ext>
            </a:extLst>
          </p:cNvPr>
          <p:cNvSpPr>
            <a:spLocks noGrp="1"/>
          </p:cNvSpPr>
          <p:nvPr>
            <p:ph type="pic" sz="quarter" idx="19" hasCustomPrompt="1"/>
          </p:nvPr>
        </p:nvSpPr>
        <p:spPr>
          <a:xfrm>
            <a:off x="15749470" y="6640190"/>
            <a:ext cx="4478611" cy="4478611"/>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ext Placeholder 10">
            <a:extLst>
              <a:ext uri="{FF2B5EF4-FFF2-40B4-BE49-F238E27FC236}">
                <a16:creationId xmlns:a16="http://schemas.microsoft.com/office/drawing/2014/main" id="{88AF848D-3851-8F46-96E6-AE7EF9A06DA1}"/>
              </a:ext>
            </a:extLst>
          </p:cNvPr>
          <p:cNvSpPr>
            <a:spLocks noGrp="1"/>
          </p:cNvSpPr>
          <p:nvPr>
            <p:ph type="body" sz="quarter" idx="10"/>
          </p:nvPr>
        </p:nvSpPr>
        <p:spPr>
          <a:xfrm>
            <a:off x="914399" y="2238374"/>
            <a:ext cx="22595305" cy="1515479"/>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167542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12C6EB2C-F795-984C-9AB7-924D473F4D25}"/>
              </a:ext>
            </a:extLst>
          </p:cNvPr>
          <p:cNvSpPr>
            <a:spLocks noGrp="1"/>
          </p:cNvSpPr>
          <p:nvPr>
            <p:ph type="pic" sz="quarter" idx="11" hasCustomPrompt="1"/>
          </p:nvPr>
        </p:nvSpPr>
        <p:spPr>
          <a:xfrm>
            <a:off x="-795" y="6256421"/>
            <a:ext cx="24383207" cy="745957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ext Placeholder 10">
            <a:extLst>
              <a:ext uri="{FF2B5EF4-FFF2-40B4-BE49-F238E27FC236}">
                <a16:creationId xmlns:a16="http://schemas.microsoft.com/office/drawing/2014/main" id="{32EE5D36-C6B0-EB47-815C-D729174834DA}"/>
              </a:ext>
            </a:extLst>
          </p:cNvPr>
          <p:cNvSpPr>
            <a:spLocks noGrp="1"/>
          </p:cNvSpPr>
          <p:nvPr>
            <p:ph type="body" sz="quarter" idx="10"/>
          </p:nvPr>
        </p:nvSpPr>
        <p:spPr>
          <a:xfrm>
            <a:off x="914400" y="2238374"/>
            <a:ext cx="17566105" cy="3103647"/>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1035181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454F0B1F-C198-4C47-9354-2CCE1602D38B}"/>
              </a:ext>
            </a:extLst>
          </p:cNvPr>
          <p:cNvSpPr>
            <a:spLocks noGrp="1"/>
          </p:cNvSpPr>
          <p:nvPr>
            <p:ph type="body" sz="quarter" idx="13"/>
          </p:nvPr>
        </p:nvSpPr>
        <p:spPr>
          <a:xfrm>
            <a:off x="914399" y="2238374"/>
            <a:ext cx="22595305" cy="1515479"/>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2843846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6451BE-7A9C-9D4C-B84E-A03FB3D18C44}"/>
              </a:ext>
            </a:extLst>
          </p:cNvPr>
          <p:cNvSpPr/>
          <p:nvPr userDrawn="1"/>
        </p:nvSpPr>
        <p:spPr>
          <a:xfrm>
            <a:off x="16465634" y="0"/>
            <a:ext cx="7916779" cy="1256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0" name="Rectangle 9">
            <a:extLst>
              <a:ext uri="{FF2B5EF4-FFF2-40B4-BE49-F238E27FC236}">
                <a16:creationId xmlns:a16="http://schemas.microsoft.com/office/drawing/2014/main" id="{ADB3C67B-2C9F-C748-8EFC-743019DBFFFB}"/>
              </a:ext>
            </a:extLst>
          </p:cNvPr>
          <p:cNvSpPr/>
          <p:nvPr userDrawn="1"/>
        </p:nvSpPr>
        <p:spPr>
          <a:xfrm>
            <a:off x="0" y="-1"/>
            <a:ext cx="12191206" cy="13715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1" name="Picture 10">
            <a:extLst>
              <a:ext uri="{FF2B5EF4-FFF2-40B4-BE49-F238E27FC236}">
                <a16:creationId xmlns:a16="http://schemas.microsoft.com/office/drawing/2014/main" id="{32A09F4C-0EEE-2B4E-8492-1CFE3304631A}"/>
              </a:ext>
            </a:extLst>
          </p:cNvPr>
          <p:cNvPicPr>
            <a:picLocks noChangeAspect="1"/>
          </p:cNvPicPr>
          <p:nvPr userDrawn="1"/>
        </p:nvPicPr>
        <p:blipFill>
          <a:blip r:embed="rId2"/>
          <a:stretch>
            <a:fillRect/>
          </a:stretch>
        </p:blipFill>
        <p:spPr>
          <a:xfrm>
            <a:off x="570601" y="3819361"/>
            <a:ext cx="4942020" cy="1817642"/>
          </a:xfrm>
          <a:prstGeom prst="rect">
            <a:avLst/>
          </a:prstGeom>
        </p:spPr>
      </p:pic>
      <p:sp>
        <p:nvSpPr>
          <p:cNvPr id="13" name="Text Placeholder 10">
            <a:extLst>
              <a:ext uri="{FF2B5EF4-FFF2-40B4-BE49-F238E27FC236}">
                <a16:creationId xmlns:a16="http://schemas.microsoft.com/office/drawing/2014/main" id="{3ACA75AA-0A00-8847-874C-D790C079D480}"/>
              </a:ext>
            </a:extLst>
          </p:cNvPr>
          <p:cNvSpPr>
            <a:spLocks noGrp="1"/>
          </p:cNvSpPr>
          <p:nvPr>
            <p:ph type="body" sz="quarter" idx="10"/>
          </p:nvPr>
        </p:nvSpPr>
        <p:spPr>
          <a:xfrm>
            <a:off x="1139960" y="6280484"/>
            <a:ext cx="8870314" cy="5197642"/>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2" name="Picture 1">
            <a:extLst>
              <a:ext uri="{FF2B5EF4-FFF2-40B4-BE49-F238E27FC236}">
                <a16:creationId xmlns:a16="http://schemas.microsoft.com/office/drawing/2014/main" id="{99004998-8DF9-8AA2-15FD-A9251BDFDC39}"/>
              </a:ext>
            </a:extLst>
          </p:cNvPr>
          <p:cNvPicPr>
            <a:picLocks noChangeAspect="1"/>
          </p:cNvPicPr>
          <p:nvPr userDrawn="1"/>
        </p:nvPicPr>
        <p:blipFill>
          <a:blip r:embed="rId3"/>
          <a:stretch>
            <a:fillRect/>
          </a:stretch>
        </p:blipFill>
        <p:spPr>
          <a:xfrm rot="16200000">
            <a:off x="11518943" y="3898172"/>
            <a:ext cx="13716001" cy="5917871"/>
          </a:xfrm>
          <a:prstGeom prst="rect">
            <a:avLst/>
          </a:prstGeom>
        </p:spPr>
      </p:pic>
    </p:spTree>
    <p:extLst>
      <p:ext uri="{BB962C8B-B14F-4D97-AF65-F5344CB8AC3E}">
        <p14:creationId xmlns:p14="http://schemas.microsoft.com/office/powerpoint/2010/main" val="3015611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5FE3A6-9F46-7840-BF5B-46E41E037962}"/>
              </a:ext>
            </a:extLst>
          </p:cNvPr>
          <p:cNvSpPr/>
          <p:nvPr userDrawn="1"/>
        </p:nvSpPr>
        <p:spPr>
          <a:xfrm>
            <a:off x="0" y="0"/>
            <a:ext cx="24382413" cy="2099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EAE36FC-6C8F-D942-AD16-8BA51C17F7D9}"/>
              </a:ext>
            </a:extLst>
          </p:cNvPr>
          <p:cNvPicPr>
            <a:picLocks noChangeAspect="1"/>
          </p:cNvPicPr>
          <p:nvPr userDrawn="1"/>
        </p:nvPicPr>
        <p:blipFill>
          <a:blip r:embed="rId2"/>
          <a:stretch>
            <a:fillRect/>
          </a:stretch>
        </p:blipFill>
        <p:spPr>
          <a:xfrm>
            <a:off x="20346744" y="401143"/>
            <a:ext cx="3467341" cy="1275265"/>
          </a:xfrm>
          <a:prstGeom prst="rect">
            <a:avLst/>
          </a:prstGeom>
        </p:spPr>
      </p:pic>
      <p:sp>
        <p:nvSpPr>
          <p:cNvPr id="11" name="Text Placeholder 10">
            <a:extLst>
              <a:ext uri="{FF2B5EF4-FFF2-40B4-BE49-F238E27FC236}">
                <a16:creationId xmlns:a16="http://schemas.microsoft.com/office/drawing/2014/main" id="{1ADA5931-1900-534C-98F7-99B2F85D15E5}"/>
              </a:ext>
            </a:extLst>
          </p:cNvPr>
          <p:cNvSpPr>
            <a:spLocks noGrp="1"/>
          </p:cNvSpPr>
          <p:nvPr>
            <p:ph type="body" sz="quarter" idx="10"/>
          </p:nvPr>
        </p:nvSpPr>
        <p:spPr>
          <a:xfrm>
            <a:off x="914400" y="1"/>
            <a:ext cx="14967284" cy="2099815"/>
          </a:xfrm>
          <a:prstGeom prst="rect">
            <a:avLst/>
          </a:prstGeom>
        </p:spPr>
        <p:txBody>
          <a:bodyPr anchor="ctr" anchorCtr="0"/>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3952895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E777FEE8-1FE9-324E-AC3E-B387E1FD7534}"/>
              </a:ext>
            </a:extLst>
          </p:cNvPr>
          <p:cNvSpPr>
            <a:spLocks noGrp="1"/>
          </p:cNvSpPr>
          <p:nvPr>
            <p:ph type="body" sz="quarter" idx="10"/>
          </p:nvPr>
        </p:nvSpPr>
        <p:spPr>
          <a:xfrm>
            <a:off x="914400" y="2238375"/>
            <a:ext cx="17566105" cy="1419226"/>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ext Placeholder 10">
            <a:extLst>
              <a:ext uri="{FF2B5EF4-FFF2-40B4-BE49-F238E27FC236}">
                <a16:creationId xmlns:a16="http://schemas.microsoft.com/office/drawing/2014/main" id="{76A68226-4CF6-024F-96B4-E795F44EE655}"/>
              </a:ext>
            </a:extLst>
          </p:cNvPr>
          <p:cNvSpPr>
            <a:spLocks noGrp="1"/>
          </p:cNvSpPr>
          <p:nvPr>
            <p:ph type="body" sz="quarter" idx="11"/>
          </p:nvPr>
        </p:nvSpPr>
        <p:spPr>
          <a:xfrm>
            <a:off x="914400" y="4091237"/>
            <a:ext cx="9465276"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9" name="Text Placeholder 10">
            <a:extLst>
              <a:ext uri="{FF2B5EF4-FFF2-40B4-BE49-F238E27FC236}">
                <a16:creationId xmlns:a16="http://schemas.microsoft.com/office/drawing/2014/main" id="{8D0E9AF1-F2EF-C646-8586-5DC73FF69D14}"/>
              </a:ext>
            </a:extLst>
          </p:cNvPr>
          <p:cNvSpPr>
            <a:spLocks noGrp="1"/>
          </p:cNvSpPr>
          <p:nvPr>
            <p:ph type="body" sz="quarter" idx="12"/>
          </p:nvPr>
        </p:nvSpPr>
        <p:spPr>
          <a:xfrm>
            <a:off x="11343503" y="4091237"/>
            <a:ext cx="9465276"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92383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C57F4D9-6021-0940-B3AA-1A07719634A1}"/>
              </a:ext>
            </a:extLst>
          </p:cNvPr>
          <p:cNvSpPr>
            <a:spLocks noGrp="1"/>
          </p:cNvSpPr>
          <p:nvPr>
            <p:ph type="body" sz="quarter" idx="10"/>
          </p:nvPr>
        </p:nvSpPr>
        <p:spPr>
          <a:xfrm>
            <a:off x="914400" y="2238375"/>
            <a:ext cx="17566105" cy="1419226"/>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ext Placeholder 10">
            <a:extLst>
              <a:ext uri="{FF2B5EF4-FFF2-40B4-BE49-F238E27FC236}">
                <a16:creationId xmlns:a16="http://schemas.microsoft.com/office/drawing/2014/main" id="{1BB790D1-B42B-0945-A2BA-96A269841911}"/>
              </a:ext>
            </a:extLst>
          </p:cNvPr>
          <p:cNvSpPr>
            <a:spLocks noGrp="1"/>
          </p:cNvSpPr>
          <p:nvPr>
            <p:ph type="body" sz="quarter" idx="11"/>
          </p:nvPr>
        </p:nvSpPr>
        <p:spPr>
          <a:xfrm>
            <a:off x="914400" y="4091237"/>
            <a:ext cx="5832389"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0" name="Text Placeholder 10">
            <a:extLst>
              <a:ext uri="{FF2B5EF4-FFF2-40B4-BE49-F238E27FC236}">
                <a16:creationId xmlns:a16="http://schemas.microsoft.com/office/drawing/2014/main" id="{BAA89175-CEA4-C844-8C1E-F9512E4CC09D}"/>
              </a:ext>
            </a:extLst>
          </p:cNvPr>
          <p:cNvSpPr>
            <a:spLocks noGrp="1"/>
          </p:cNvSpPr>
          <p:nvPr>
            <p:ph type="body" sz="quarter" idx="12"/>
          </p:nvPr>
        </p:nvSpPr>
        <p:spPr>
          <a:xfrm>
            <a:off x="7414054" y="4091237"/>
            <a:ext cx="5832389"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1" name="Text Placeholder 10">
            <a:extLst>
              <a:ext uri="{FF2B5EF4-FFF2-40B4-BE49-F238E27FC236}">
                <a16:creationId xmlns:a16="http://schemas.microsoft.com/office/drawing/2014/main" id="{9B55F9D3-ED5C-734E-A890-7F92F1917268}"/>
              </a:ext>
            </a:extLst>
          </p:cNvPr>
          <p:cNvSpPr>
            <a:spLocks noGrp="1"/>
          </p:cNvSpPr>
          <p:nvPr>
            <p:ph type="body" sz="quarter" idx="13"/>
          </p:nvPr>
        </p:nvSpPr>
        <p:spPr>
          <a:xfrm>
            <a:off x="13864281" y="4091237"/>
            <a:ext cx="5832389"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328371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3" name="Picture 2" descr="A picture containing person, cellphone&#10;&#10;Description automatically generated">
            <a:extLst>
              <a:ext uri="{FF2B5EF4-FFF2-40B4-BE49-F238E27FC236}">
                <a16:creationId xmlns:a16="http://schemas.microsoft.com/office/drawing/2014/main" id="{C0FA8397-F74D-A3EE-B8CF-B20A45046AAD}"/>
              </a:ext>
            </a:extLst>
          </p:cNvPr>
          <p:cNvPicPr>
            <a:picLocks noChangeAspect="1"/>
          </p:cNvPicPr>
          <p:nvPr userDrawn="1"/>
        </p:nvPicPr>
        <p:blipFill rotWithShape="1">
          <a:blip r:embed="rId2"/>
          <a:srcRect l="9160" t="1" r="3642" b="230"/>
          <a:stretch/>
        </p:blipFill>
        <p:spPr>
          <a:xfrm>
            <a:off x="-3" y="0"/>
            <a:ext cx="24351203" cy="13716000"/>
          </a:xfrm>
          <a:prstGeom prst="rect">
            <a:avLst/>
          </a:prstGeom>
        </p:spPr>
      </p:pic>
      <p:sp>
        <p:nvSpPr>
          <p:cNvPr id="4" name="Rectangle 3">
            <a:extLst>
              <a:ext uri="{FF2B5EF4-FFF2-40B4-BE49-F238E27FC236}">
                <a16:creationId xmlns:a16="http://schemas.microsoft.com/office/drawing/2014/main" id="{388F70BC-929A-8E47-8882-E1A71AA6F177}"/>
              </a:ext>
            </a:extLst>
          </p:cNvPr>
          <p:cNvSpPr/>
          <p:nvPr userDrawn="1"/>
        </p:nvSpPr>
        <p:spPr>
          <a:xfrm>
            <a:off x="1" y="0"/>
            <a:ext cx="12191205" cy="13716000"/>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0B4091-A49B-574D-B2B6-E3CA40992F8A}"/>
              </a:ext>
            </a:extLst>
          </p:cNvPr>
          <p:cNvSpPr/>
          <p:nvPr userDrawn="1"/>
        </p:nvSpPr>
        <p:spPr>
          <a:xfrm rot="5400000">
            <a:off x="9870015" y="-9838800"/>
            <a:ext cx="4673598" cy="24351202"/>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E9F15A9-419C-D148-96AE-97239F048A38}"/>
              </a:ext>
            </a:extLst>
          </p:cNvPr>
          <p:cNvSpPr>
            <a:spLocks noGrp="1"/>
          </p:cNvSpPr>
          <p:nvPr>
            <p:ph type="body" sz="quarter" idx="10"/>
          </p:nvPr>
        </p:nvSpPr>
        <p:spPr>
          <a:xfrm>
            <a:off x="850893" y="4705222"/>
            <a:ext cx="11517570" cy="877431"/>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914354" indent="0">
              <a:buNone/>
              <a:defRPr sz="5600">
                <a:solidFill>
                  <a:schemeClr val="bg1"/>
                </a:solidFill>
                <a:latin typeface="Arial" panose="020B0604020202020204" pitchFamily="34" charset="0"/>
                <a:cs typeface="Arial" panose="020B0604020202020204" pitchFamily="34" charset="0"/>
              </a:defRPr>
            </a:lvl2pPr>
            <a:lvl3pPr marL="1828709" indent="0">
              <a:buNone/>
              <a:defRPr>
                <a:solidFill>
                  <a:schemeClr val="bg1"/>
                </a:solidFill>
                <a:latin typeface="Arial" panose="020B0604020202020204" pitchFamily="34" charset="0"/>
                <a:cs typeface="Arial" panose="020B0604020202020204" pitchFamily="34" charset="0"/>
              </a:defRPr>
            </a:lvl3pPr>
            <a:lvl4pPr marL="2743063" indent="0">
              <a:buNone/>
              <a:defRPr>
                <a:solidFill>
                  <a:schemeClr val="bg1"/>
                </a:solidFill>
                <a:latin typeface="Arial" panose="020B0604020202020204" pitchFamily="34" charset="0"/>
                <a:cs typeface="Arial" panose="020B0604020202020204" pitchFamily="34" charset="0"/>
              </a:defRPr>
            </a:lvl4pPr>
            <a:lvl5pPr marL="3657417" indent="0">
              <a:buNone/>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1" name="Text Placeholder 8">
            <a:extLst>
              <a:ext uri="{FF2B5EF4-FFF2-40B4-BE49-F238E27FC236}">
                <a16:creationId xmlns:a16="http://schemas.microsoft.com/office/drawing/2014/main" id="{C99C42A9-165E-1C49-BF16-6D742798435C}"/>
              </a:ext>
            </a:extLst>
          </p:cNvPr>
          <p:cNvSpPr>
            <a:spLocks noGrp="1"/>
          </p:cNvSpPr>
          <p:nvPr>
            <p:ph type="body" sz="quarter" idx="11"/>
          </p:nvPr>
        </p:nvSpPr>
        <p:spPr>
          <a:xfrm>
            <a:off x="850893" y="5582653"/>
            <a:ext cx="11517570" cy="1756610"/>
          </a:xfrm>
          <a:prstGeom prst="rect">
            <a:avLst/>
          </a:prstGeom>
        </p:spPr>
        <p:txBody>
          <a:bodyPr/>
          <a:lstStyle>
            <a:lvl1pPr marL="0" indent="0">
              <a:buNone/>
              <a:defRPr b="0">
                <a:solidFill>
                  <a:schemeClr val="bg1"/>
                </a:solidFill>
                <a:latin typeface="Arial" panose="020B0604020202020204" pitchFamily="34" charset="0"/>
                <a:cs typeface="Arial" panose="020B0604020202020204" pitchFamily="34" charset="0"/>
              </a:defRPr>
            </a:lvl1pPr>
            <a:lvl2pPr marL="914354" indent="0">
              <a:buNone/>
              <a:defRPr sz="5600" b="0">
                <a:solidFill>
                  <a:schemeClr val="bg1"/>
                </a:solidFill>
                <a:latin typeface="Arial" panose="020B0604020202020204" pitchFamily="34" charset="0"/>
                <a:cs typeface="Arial" panose="020B0604020202020204" pitchFamily="34" charset="0"/>
              </a:defRPr>
            </a:lvl2pPr>
            <a:lvl3pPr marL="1828709" indent="0">
              <a:buNone/>
              <a:defRPr b="0">
                <a:solidFill>
                  <a:schemeClr val="bg1"/>
                </a:solidFill>
                <a:latin typeface="Arial" panose="020B0604020202020204" pitchFamily="34" charset="0"/>
                <a:cs typeface="Arial" panose="020B0604020202020204" pitchFamily="34" charset="0"/>
              </a:defRPr>
            </a:lvl3pPr>
            <a:lvl4pPr marL="2743063" indent="0">
              <a:buNone/>
              <a:defRPr b="0">
                <a:solidFill>
                  <a:schemeClr val="bg1"/>
                </a:solidFill>
                <a:latin typeface="Arial" panose="020B0604020202020204" pitchFamily="34" charset="0"/>
                <a:cs typeface="Arial" panose="020B0604020202020204" pitchFamily="34" charset="0"/>
              </a:defRPr>
            </a:lvl4pPr>
            <a:lvl5pPr marL="3657417" indent="0">
              <a:buNone/>
              <a:defRPr b="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2" name="Picture 1">
            <a:extLst>
              <a:ext uri="{FF2B5EF4-FFF2-40B4-BE49-F238E27FC236}">
                <a16:creationId xmlns:a16="http://schemas.microsoft.com/office/drawing/2014/main" id="{F33F4B08-904D-2669-0D2B-1B18F029ED86}"/>
              </a:ext>
            </a:extLst>
          </p:cNvPr>
          <p:cNvPicPr>
            <a:picLocks noChangeAspect="1"/>
          </p:cNvPicPr>
          <p:nvPr userDrawn="1"/>
        </p:nvPicPr>
        <p:blipFill>
          <a:blip r:embed="rId3"/>
          <a:stretch>
            <a:fillRect/>
          </a:stretch>
        </p:blipFill>
        <p:spPr>
          <a:xfrm>
            <a:off x="469413" y="441875"/>
            <a:ext cx="3467341" cy="127526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9649198-9054-FE1A-F218-1C22B9D20047}"/>
              </a:ext>
            </a:extLst>
          </p:cNvPr>
          <p:cNvPicPr>
            <a:picLocks noChangeAspect="1"/>
          </p:cNvPicPr>
          <p:nvPr userDrawn="1"/>
        </p:nvPicPr>
        <p:blipFill>
          <a:blip r:embed="rId4"/>
          <a:stretch>
            <a:fillRect/>
          </a:stretch>
        </p:blipFill>
        <p:spPr>
          <a:xfrm>
            <a:off x="4406164" y="787417"/>
            <a:ext cx="2172452" cy="654521"/>
          </a:xfrm>
          <a:prstGeom prst="rect">
            <a:avLst/>
          </a:prstGeom>
        </p:spPr>
      </p:pic>
      <p:cxnSp>
        <p:nvCxnSpPr>
          <p:cNvPr id="13" name="Straight Connector 12">
            <a:extLst>
              <a:ext uri="{FF2B5EF4-FFF2-40B4-BE49-F238E27FC236}">
                <a16:creationId xmlns:a16="http://schemas.microsoft.com/office/drawing/2014/main" id="{CD012F50-2861-274F-A7B2-63C538584865}"/>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0534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5474C0-368C-2E4B-9304-83CFEC6F1C71}"/>
              </a:ext>
            </a:extLst>
          </p:cNvPr>
          <p:cNvSpPr/>
          <p:nvPr userDrawn="1"/>
        </p:nvSpPr>
        <p:spPr>
          <a:xfrm>
            <a:off x="0" y="0"/>
            <a:ext cx="24382413" cy="13716000"/>
          </a:xfrm>
          <a:prstGeom prst="rect">
            <a:avLst/>
          </a:prstGeom>
          <a:solidFill>
            <a:srgbClr val="4E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179652E-9FDB-0847-86BE-F43E3D734326}"/>
              </a:ext>
            </a:extLst>
          </p:cNvPr>
          <p:cNvPicPr>
            <a:picLocks noChangeAspect="1"/>
          </p:cNvPicPr>
          <p:nvPr userDrawn="1"/>
        </p:nvPicPr>
        <p:blipFill>
          <a:blip r:embed="rId2"/>
          <a:stretch>
            <a:fillRect/>
          </a:stretch>
        </p:blipFill>
        <p:spPr>
          <a:xfrm>
            <a:off x="20398643" y="446125"/>
            <a:ext cx="3467341" cy="1275265"/>
          </a:xfrm>
          <a:prstGeom prst="rect">
            <a:avLst/>
          </a:prstGeom>
        </p:spPr>
      </p:pic>
      <p:sp>
        <p:nvSpPr>
          <p:cNvPr id="20" name="Slide Number Placeholder 2">
            <a:extLst>
              <a:ext uri="{FF2B5EF4-FFF2-40B4-BE49-F238E27FC236}">
                <a16:creationId xmlns:a16="http://schemas.microsoft.com/office/drawing/2014/main" id="{C461B286-4486-D44E-80C3-67F7E5EF3C4F}"/>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chemeClr val="bg1">
                    <a:alpha val="70000"/>
                  </a:schemeClr>
                </a:solidFill>
                <a:latin typeface="Arial" panose="020B0604020202020204" pitchFamily="34" charset="0"/>
                <a:cs typeface="Arial" panose="020B0604020202020204" pitchFamily="34" charset="0"/>
              </a:rPr>
              <a:pPr algn="r" defTabSz="1828569"/>
              <a:t>‹#›</a:t>
            </a:fld>
            <a:endParaRPr lang="en-US" sz="2000">
              <a:solidFill>
                <a:schemeClr val="bg1">
                  <a:alpha val="70000"/>
                </a:schemeClr>
              </a:solidFill>
              <a:latin typeface="Arial" panose="020B0604020202020204" pitchFamily="34" charset="0"/>
              <a:cs typeface="Arial" panose="020B0604020202020204" pitchFamily="34" charset="0"/>
            </a:endParaRPr>
          </a:p>
        </p:txBody>
      </p:sp>
      <p:sp>
        <p:nvSpPr>
          <p:cNvPr id="7" name="Text Placeholder 10">
            <a:extLst>
              <a:ext uri="{FF2B5EF4-FFF2-40B4-BE49-F238E27FC236}">
                <a16:creationId xmlns:a16="http://schemas.microsoft.com/office/drawing/2014/main" id="{B1959504-BFBA-CB46-8F98-3A4F8E53FBA0}"/>
              </a:ext>
            </a:extLst>
          </p:cNvPr>
          <p:cNvSpPr>
            <a:spLocks noGrp="1"/>
          </p:cNvSpPr>
          <p:nvPr>
            <p:ph type="body" sz="quarter" idx="10"/>
          </p:nvPr>
        </p:nvSpPr>
        <p:spPr>
          <a:xfrm>
            <a:off x="914400" y="2238375"/>
            <a:ext cx="17566105" cy="1419226"/>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ext Placeholder 10">
            <a:extLst>
              <a:ext uri="{FF2B5EF4-FFF2-40B4-BE49-F238E27FC236}">
                <a16:creationId xmlns:a16="http://schemas.microsoft.com/office/drawing/2014/main" id="{391664AB-AE7B-7446-8461-306A626690C2}"/>
              </a:ext>
            </a:extLst>
          </p:cNvPr>
          <p:cNvSpPr>
            <a:spLocks noGrp="1"/>
          </p:cNvSpPr>
          <p:nvPr>
            <p:ph type="body" sz="quarter" idx="11"/>
          </p:nvPr>
        </p:nvSpPr>
        <p:spPr>
          <a:xfrm>
            <a:off x="914400" y="4091237"/>
            <a:ext cx="9465276" cy="8586795"/>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chemeClr val="bg1"/>
                </a:solidFill>
                <a:latin typeface="Arial" panose="020B0604020202020204" pitchFamily="34" charset="0"/>
                <a:cs typeface="Arial" panose="020B0604020202020204" pitchFamily="34" charset="0"/>
              </a:defRPr>
            </a:lvl2pPr>
            <a:lvl3pPr marL="914400" indent="0">
              <a:buNone/>
              <a:defRPr sz="2400">
                <a:solidFill>
                  <a:schemeClr val="bg1"/>
                </a:solidFill>
                <a:latin typeface="Arial" panose="020B0604020202020204" pitchFamily="34" charset="0"/>
                <a:cs typeface="Arial" panose="020B0604020202020204" pitchFamily="34" charset="0"/>
              </a:defRPr>
            </a:lvl3pPr>
            <a:lvl4pPr marL="1371600" indent="0">
              <a:buNone/>
              <a:defRPr sz="2400">
                <a:solidFill>
                  <a:schemeClr val="bg1"/>
                </a:solidFill>
                <a:latin typeface="Arial" panose="020B0604020202020204" pitchFamily="34" charset="0"/>
                <a:cs typeface="Arial" panose="020B0604020202020204" pitchFamily="34" charset="0"/>
              </a:defRPr>
            </a:lvl4pPr>
            <a:lvl5pPr marL="1828800" indent="0">
              <a:buNone/>
              <a:defRPr sz="2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9" name="Text Placeholder 10">
            <a:extLst>
              <a:ext uri="{FF2B5EF4-FFF2-40B4-BE49-F238E27FC236}">
                <a16:creationId xmlns:a16="http://schemas.microsoft.com/office/drawing/2014/main" id="{5E16549E-608B-AE47-9616-48E0DD3462E5}"/>
              </a:ext>
            </a:extLst>
          </p:cNvPr>
          <p:cNvSpPr>
            <a:spLocks noGrp="1"/>
          </p:cNvSpPr>
          <p:nvPr>
            <p:ph type="body" sz="quarter" idx="12"/>
          </p:nvPr>
        </p:nvSpPr>
        <p:spPr>
          <a:xfrm>
            <a:off x="11343503" y="4091237"/>
            <a:ext cx="9465276" cy="8586795"/>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chemeClr val="bg1"/>
                </a:solidFill>
                <a:latin typeface="Arial" panose="020B0604020202020204" pitchFamily="34" charset="0"/>
                <a:cs typeface="Arial" panose="020B0604020202020204" pitchFamily="34" charset="0"/>
              </a:defRPr>
            </a:lvl2pPr>
            <a:lvl3pPr marL="914400" indent="0">
              <a:buNone/>
              <a:defRPr sz="2400">
                <a:solidFill>
                  <a:schemeClr val="bg1"/>
                </a:solidFill>
                <a:latin typeface="Arial" panose="020B0604020202020204" pitchFamily="34" charset="0"/>
                <a:cs typeface="Arial" panose="020B0604020202020204" pitchFamily="34" charset="0"/>
              </a:defRPr>
            </a:lvl3pPr>
            <a:lvl4pPr marL="1371600" indent="0">
              <a:buNone/>
              <a:defRPr sz="2400">
                <a:solidFill>
                  <a:schemeClr val="bg1"/>
                </a:solidFill>
                <a:latin typeface="Arial" panose="020B0604020202020204" pitchFamily="34" charset="0"/>
                <a:cs typeface="Arial" panose="020B0604020202020204" pitchFamily="34" charset="0"/>
              </a:defRPr>
            </a:lvl4pPr>
            <a:lvl5pPr marL="1828800" indent="0">
              <a:buNone/>
              <a:defRPr sz="2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3191623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5474C0-368C-2E4B-9304-83CFEC6F1C71}"/>
              </a:ext>
            </a:extLst>
          </p:cNvPr>
          <p:cNvSpPr/>
          <p:nvPr userDrawn="1"/>
        </p:nvSpPr>
        <p:spPr>
          <a:xfrm>
            <a:off x="0" y="0"/>
            <a:ext cx="24382413" cy="13716000"/>
          </a:xfrm>
          <a:prstGeom prst="rect">
            <a:avLst/>
          </a:prstGeom>
          <a:solidFill>
            <a:srgbClr val="4E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9179652E-9FDB-0847-86BE-F43E3D734326}"/>
              </a:ext>
            </a:extLst>
          </p:cNvPr>
          <p:cNvPicPr>
            <a:picLocks noChangeAspect="1"/>
          </p:cNvPicPr>
          <p:nvPr userDrawn="1"/>
        </p:nvPicPr>
        <p:blipFill>
          <a:blip r:embed="rId2"/>
          <a:stretch>
            <a:fillRect/>
          </a:stretch>
        </p:blipFill>
        <p:spPr>
          <a:xfrm>
            <a:off x="20398643" y="446125"/>
            <a:ext cx="3467341" cy="1275265"/>
          </a:xfrm>
          <a:prstGeom prst="rect">
            <a:avLst/>
          </a:prstGeom>
        </p:spPr>
      </p:pic>
      <p:sp>
        <p:nvSpPr>
          <p:cNvPr id="20" name="Slide Number Placeholder 2">
            <a:extLst>
              <a:ext uri="{FF2B5EF4-FFF2-40B4-BE49-F238E27FC236}">
                <a16:creationId xmlns:a16="http://schemas.microsoft.com/office/drawing/2014/main" id="{C461B286-4486-D44E-80C3-67F7E5EF3C4F}"/>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chemeClr val="bg1">
                    <a:alpha val="70000"/>
                  </a:schemeClr>
                </a:solidFill>
                <a:latin typeface="Arial" panose="020B0604020202020204" pitchFamily="34" charset="0"/>
                <a:cs typeface="Arial" panose="020B0604020202020204" pitchFamily="34" charset="0"/>
              </a:rPr>
              <a:pPr algn="r" defTabSz="1828569"/>
              <a:t>‹#›</a:t>
            </a:fld>
            <a:endParaRPr lang="en-US" sz="2000">
              <a:solidFill>
                <a:schemeClr val="bg1">
                  <a:alpha val="70000"/>
                </a:schemeClr>
              </a:solidFill>
              <a:latin typeface="Arial" panose="020B0604020202020204" pitchFamily="34" charset="0"/>
              <a:cs typeface="Arial" panose="020B0604020202020204" pitchFamily="34" charset="0"/>
            </a:endParaRPr>
          </a:p>
        </p:txBody>
      </p:sp>
      <p:sp>
        <p:nvSpPr>
          <p:cNvPr id="7" name="Text Placeholder 10">
            <a:extLst>
              <a:ext uri="{FF2B5EF4-FFF2-40B4-BE49-F238E27FC236}">
                <a16:creationId xmlns:a16="http://schemas.microsoft.com/office/drawing/2014/main" id="{B1959504-BFBA-CB46-8F98-3A4F8E53FBA0}"/>
              </a:ext>
            </a:extLst>
          </p:cNvPr>
          <p:cNvSpPr>
            <a:spLocks noGrp="1"/>
          </p:cNvSpPr>
          <p:nvPr>
            <p:ph type="body" sz="quarter" idx="10"/>
          </p:nvPr>
        </p:nvSpPr>
        <p:spPr>
          <a:xfrm>
            <a:off x="914400" y="2238375"/>
            <a:ext cx="17566105" cy="1419226"/>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0" name="Text Placeholder 10">
            <a:extLst>
              <a:ext uri="{FF2B5EF4-FFF2-40B4-BE49-F238E27FC236}">
                <a16:creationId xmlns:a16="http://schemas.microsoft.com/office/drawing/2014/main" id="{92BB5CD8-93CB-644C-9D24-094BB0A30656}"/>
              </a:ext>
            </a:extLst>
          </p:cNvPr>
          <p:cNvSpPr>
            <a:spLocks noGrp="1"/>
          </p:cNvSpPr>
          <p:nvPr>
            <p:ph type="body" sz="quarter" idx="11"/>
          </p:nvPr>
        </p:nvSpPr>
        <p:spPr>
          <a:xfrm>
            <a:off x="914400" y="4091237"/>
            <a:ext cx="5832389"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1" name="Text Placeholder 10">
            <a:extLst>
              <a:ext uri="{FF2B5EF4-FFF2-40B4-BE49-F238E27FC236}">
                <a16:creationId xmlns:a16="http://schemas.microsoft.com/office/drawing/2014/main" id="{4771AA29-96F2-084A-B1F6-A31C7717C297}"/>
              </a:ext>
            </a:extLst>
          </p:cNvPr>
          <p:cNvSpPr>
            <a:spLocks noGrp="1"/>
          </p:cNvSpPr>
          <p:nvPr>
            <p:ph type="body" sz="quarter" idx="12"/>
          </p:nvPr>
        </p:nvSpPr>
        <p:spPr>
          <a:xfrm>
            <a:off x="7414054" y="4091237"/>
            <a:ext cx="5832389"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2" name="Text Placeholder 10">
            <a:extLst>
              <a:ext uri="{FF2B5EF4-FFF2-40B4-BE49-F238E27FC236}">
                <a16:creationId xmlns:a16="http://schemas.microsoft.com/office/drawing/2014/main" id="{571FE2DE-2C0D-934D-86E5-45E5286C4F06}"/>
              </a:ext>
            </a:extLst>
          </p:cNvPr>
          <p:cNvSpPr>
            <a:spLocks noGrp="1"/>
          </p:cNvSpPr>
          <p:nvPr>
            <p:ph type="body" sz="quarter" idx="13"/>
          </p:nvPr>
        </p:nvSpPr>
        <p:spPr>
          <a:xfrm>
            <a:off x="13864281" y="4091237"/>
            <a:ext cx="5832389" cy="8586795"/>
          </a:xfrm>
          <a:prstGeom prst="rect">
            <a:avLst/>
          </a:prstGeom>
        </p:spPr>
        <p:txBody>
          <a:bodyPr/>
          <a:lstStyle>
            <a:lvl1pPr marL="0" indent="0">
              <a:buNone/>
              <a:defRPr sz="2400">
                <a:solidFill>
                  <a:srgbClr val="4E4F53"/>
                </a:solidFill>
                <a:latin typeface="Arial" panose="020B0604020202020204" pitchFamily="34" charset="0"/>
                <a:cs typeface="Arial" panose="020B0604020202020204" pitchFamily="34" charset="0"/>
              </a:defRPr>
            </a:lvl1pPr>
            <a:lvl2pPr marL="457200" indent="0">
              <a:buNone/>
              <a:defRPr sz="2400">
                <a:solidFill>
                  <a:srgbClr val="4E4F53"/>
                </a:solidFill>
                <a:latin typeface="Arial" panose="020B0604020202020204" pitchFamily="34" charset="0"/>
                <a:cs typeface="Arial" panose="020B0604020202020204" pitchFamily="34" charset="0"/>
              </a:defRPr>
            </a:lvl2pPr>
            <a:lvl3pPr marL="914400" indent="0">
              <a:buNone/>
              <a:defRPr sz="2400">
                <a:solidFill>
                  <a:srgbClr val="4E4F53"/>
                </a:solidFill>
                <a:latin typeface="Arial" panose="020B0604020202020204" pitchFamily="34" charset="0"/>
                <a:cs typeface="Arial" panose="020B0604020202020204" pitchFamily="34" charset="0"/>
              </a:defRPr>
            </a:lvl3pPr>
            <a:lvl4pPr marL="1371600" indent="0">
              <a:buNone/>
              <a:defRPr sz="2400">
                <a:solidFill>
                  <a:srgbClr val="4E4F53"/>
                </a:solidFill>
                <a:latin typeface="Arial" panose="020B0604020202020204" pitchFamily="34" charset="0"/>
                <a:cs typeface="Arial" panose="020B0604020202020204" pitchFamily="34" charset="0"/>
              </a:defRPr>
            </a:lvl4pPr>
            <a:lvl5pPr marL="1828800" indent="0">
              <a:buNone/>
              <a:defRPr sz="24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1699841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D02670-357E-CB4A-ADCB-1CA3D4AC62C8}"/>
              </a:ext>
            </a:extLst>
          </p:cNvPr>
          <p:cNvSpPr/>
          <p:nvPr userDrawn="1"/>
        </p:nvSpPr>
        <p:spPr>
          <a:xfrm>
            <a:off x="0" y="0"/>
            <a:ext cx="24382413" cy="13716000"/>
          </a:xfrm>
          <a:prstGeom prst="rect">
            <a:avLst/>
          </a:prstGeom>
          <a:solidFill>
            <a:srgbClr val="4E4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41A30E1-84E9-344A-94FD-79ED2A34FDE5}"/>
              </a:ext>
            </a:extLst>
          </p:cNvPr>
          <p:cNvPicPr>
            <a:picLocks noChangeAspect="1"/>
          </p:cNvPicPr>
          <p:nvPr userDrawn="1"/>
        </p:nvPicPr>
        <p:blipFill>
          <a:blip r:embed="rId2"/>
          <a:stretch>
            <a:fillRect/>
          </a:stretch>
        </p:blipFill>
        <p:spPr>
          <a:xfrm>
            <a:off x="6097122" y="4616637"/>
            <a:ext cx="12188169" cy="4482726"/>
          </a:xfrm>
          <a:prstGeom prst="rect">
            <a:avLst/>
          </a:prstGeom>
        </p:spPr>
      </p:pic>
    </p:spTree>
    <p:extLst>
      <p:ext uri="{BB962C8B-B14F-4D97-AF65-F5344CB8AC3E}">
        <p14:creationId xmlns:p14="http://schemas.microsoft.com/office/powerpoint/2010/main" val="4048951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0E022B-C13D-DF48-BABE-DF52EB90B440}"/>
              </a:ext>
            </a:extLst>
          </p:cNvPr>
          <p:cNvSpPr/>
          <p:nvPr userDrawn="1"/>
        </p:nvSpPr>
        <p:spPr>
          <a:xfrm>
            <a:off x="0" y="0"/>
            <a:ext cx="24382413" cy="13716000"/>
          </a:xfrm>
          <a:prstGeom prst="rect">
            <a:avLst/>
          </a:prstGeom>
          <a:solidFill>
            <a:srgbClr val="2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67ABEF-F808-8948-AF93-1992F2C35BCA}"/>
              </a:ext>
            </a:extLst>
          </p:cNvPr>
          <p:cNvPicPr>
            <a:picLocks noChangeAspect="1"/>
          </p:cNvPicPr>
          <p:nvPr userDrawn="1"/>
        </p:nvPicPr>
        <p:blipFill>
          <a:blip r:embed="rId2"/>
          <a:stretch>
            <a:fillRect/>
          </a:stretch>
        </p:blipFill>
        <p:spPr>
          <a:xfrm>
            <a:off x="6097122" y="4616637"/>
            <a:ext cx="12188169" cy="4482726"/>
          </a:xfrm>
          <a:prstGeom prst="rect">
            <a:avLst/>
          </a:prstGeom>
        </p:spPr>
      </p:pic>
    </p:spTree>
    <p:extLst>
      <p:ext uri="{BB962C8B-B14F-4D97-AF65-F5344CB8AC3E}">
        <p14:creationId xmlns:p14="http://schemas.microsoft.com/office/powerpoint/2010/main" val="310022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02D1BA-5912-F247-8F0A-6A7EE0694436}"/>
              </a:ext>
            </a:extLst>
          </p:cNvPr>
          <p:cNvSpPr/>
          <p:nvPr userDrawn="1"/>
        </p:nvSpPr>
        <p:spPr>
          <a:xfrm>
            <a:off x="0" y="0"/>
            <a:ext cx="24382413" cy="13716000"/>
          </a:xfrm>
          <a:prstGeom prst="rect">
            <a:avLst/>
          </a:prstGeom>
          <a:solidFill>
            <a:srgbClr val="00A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43E6FB-6174-F543-AF0A-E935043EEBB3}"/>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r="21439"/>
          <a:stretch/>
        </p:blipFill>
        <p:spPr>
          <a:xfrm>
            <a:off x="7164303" y="5817673"/>
            <a:ext cx="10053806" cy="2080654"/>
          </a:xfrm>
          <a:prstGeom prst="rect">
            <a:avLst/>
          </a:prstGeom>
        </p:spPr>
      </p:pic>
    </p:spTree>
    <p:extLst>
      <p:ext uri="{BB962C8B-B14F-4D97-AF65-F5344CB8AC3E}">
        <p14:creationId xmlns:p14="http://schemas.microsoft.com/office/powerpoint/2010/main" val="3491107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02D1BA-5912-F247-8F0A-6A7EE0694436}"/>
              </a:ext>
            </a:extLst>
          </p:cNvPr>
          <p:cNvSpPr/>
          <p:nvPr userDrawn="1"/>
        </p:nvSpPr>
        <p:spPr>
          <a:xfrm>
            <a:off x="0"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6E8B2A-7F4E-684B-897E-4CF927931FE2}"/>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r="21439"/>
          <a:stretch/>
        </p:blipFill>
        <p:spPr>
          <a:xfrm>
            <a:off x="7164303" y="5817673"/>
            <a:ext cx="10053806" cy="2080654"/>
          </a:xfrm>
          <a:prstGeom prst="rect">
            <a:avLst/>
          </a:prstGeom>
        </p:spPr>
      </p:pic>
    </p:spTree>
    <p:extLst>
      <p:ext uri="{BB962C8B-B14F-4D97-AF65-F5344CB8AC3E}">
        <p14:creationId xmlns:p14="http://schemas.microsoft.com/office/powerpoint/2010/main" val="157486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8F70BC-929A-8E47-8882-E1A71AA6F177}"/>
              </a:ext>
            </a:extLst>
          </p:cNvPr>
          <p:cNvSpPr/>
          <p:nvPr userDrawn="1"/>
        </p:nvSpPr>
        <p:spPr>
          <a:xfrm>
            <a:off x="1" y="0"/>
            <a:ext cx="12191205" cy="13716000"/>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F26154-8925-183D-5102-A2690525E522}"/>
              </a:ext>
            </a:extLst>
          </p:cNvPr>
          <p:cNvPicPr>
            <a:picLocks noChangeAspect="1"/>
          </p:cNvPicPr>
          <p:nvPr userDrawn="1"/>
        </p:nvPicPr>
        <p:blipFill>
          <a:blip r:embed="rId2"/>
          <a:stretch>
            <a:fillRect/>
          </a:stretch>
        </p:blipFill>
        <p:spPr>
          <a:xfrm>
            <a:off x="469413" y="441875"/>
            <a:ext cx="3467341" cy="1275265"/>
          </a:xfrm>
          <a:prstGeom prst="rect">
            <a:avLst/>
          </a:prstGeom>
        </p:spPr>
      </p:pic>
      <p:pic>
        <p:nvPicPr>
          <p:cNvPr id="3" name="Picture 2">
            <a:extLst>
              <a:ext uri="{FF2B5EF4-FFF2-40B4-BE49-F238E27FC236}">
                <a16:creationId xmlns:a16="http://schemas.microsoft.com/office/drawing/2014/main" id="{09F0A973-DDFA-2FD7-344C-F3C6FCA4A78F}"/>
              </a:ext>
            </a:extLst>
          </p:cNvPr>
          <p:cNvPicPr>
            <a:picLocks noChangeAspect="1"/>
          </p:cNvPicPr>
          <p:nvPr userDrawn="1"/>
        </p:nvPicPr>
        <p:blipFill>
          <a:blip r:embed="rId3"/>
          <a:srcRect t="7810" b="7810"/>
          <a:stretch/>
        </p:blipFill>
        <p:spPr>
          <a:xfrm>
            <a:off x="0" y="0"/>
            <a:ext cx="24382412" cy="13716000"/>
          </a:xfrm>
          <a:prstGeom prst="rect">
            <a:avLst/>
          </a:prstGeom>
        </p:spPr>
      </p:pic>
      <p:sp>
        <p:nvSpPr>
          <p:cNvPr id="8" name="Text Placeholder 8">
            <a:extLst>
              <a:ext uri="{FF2B5EF4-FFF2-40B4-BE49-F238E27FC236}">
                <a16:creationId xmlns:a16="http://schemas.microsoft.com/office/drawing/2014/main" id="{7E44A7F6-D2E4-9449-A10D-1859CA57AB74}"/>
              </a:ext>
            </a:extLst>
          </p:cNvPr>
          <p:cNvSpPr>
            <a:spLocks noGrp="1"/>
          </p:cNvSpPr>
          <p:nvPr>
            <p:ph type="body" sz="quarter" idx="10"/>
          </p:nvPr>
        </p:nvSpPr>
        <p:spPr>
          <a:xfrm>
            <a:off x="850893" y="4705222"/>
            <a:ext cx="11517570" cy="877431"/>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914354" indent="0">
              <a:buNone/>
              <a:defRPr sz="5600">
                <a:solidFill>
                  <a:schemeClr val="bg1"/>
                </a:solidFill>
                <a:latin typeface="Arial" panose="020B0604020202020204" pitchFamily="34" charset="0"/>
                <a:cs typeface="Arial" panose="020B0604020202020204" pitchFamily="34" charset="0"/>
              </a:defRPr>
            </a:lvl2pPr>
            <a:lvl3pPr marL="1828709" indent="0">
              <a:buNone/>
              <a:defRPr>
                <a:solidFill>
                  <a:schemeClr val="bg1"/>
                </a:solidFill>
                <a:latin typeface="Arial" panose="020B0604020202020204" pitchFamily="34" charset="0"/>
                <a:cs typeface="Arial" panose="020B0604020202020204" pitchFamily="34" charset="0"/>
              </a:defRPr>
            </a:lvl3pPr>
            <a:lvl4pPr marL="2743063" indent="0">
              <a:buNone/>
              <a:defRPr>
                <a:solidFill>
                  <a:schemeClr val="bg1"/>
                </a:solidFill>
                <a:latin typeface="Arial" panose="020B0604020202020204" pitchFamily="34" charset="0"/>
                <a:cs typeface="Arial" panose="020B0604020202020204" pitchFamily="34" charset="0"/>
              </a:defRPr>
            </a:lvl4pPr>
            <a:lvl5pPr marL="3657417" indent="0">
              <a:buNone/>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0" name="Text Placeholder 8">
            <a:extLst>
              <a:ext uri="{FF2B5EF4-FFF2-40B4-BE49-F238E27FC236}">
                <a16:creationId xmlns:a16="http://schemas.microsoft.com/office/drawing/2014/main" id="{778E3C0B-6690-6B48-859B-B3642E993071}"/>
              </a:ext>
            </a:extLst>
          </p:cNvPr>
          <p:cNvSpPr>
            <a:spLocks noGrp="1"/>
          </p:cNvSpPr>
          <p:nvPr>
            <p:ph type="body" sz="quarter" idx="11"/>
          </p:nvPr>
        </p:nvSpPr>
        <p:spPr>
          <a:xfrm>
            <a:off x="850893" y="5582653"/>
            <a:ext cx="11517570" cy="1058779"/>
          </a:xfrm>
          <a:prstGeom prst="rect">
            <a:avLst/>
          </a:prstGeom>
        </p:spPr>
        <p:txBody>
          <a:bodyPr/>
          <a:lstStyle>
            <a:lvl1pPr marL="0" indent="0">
              <a:buNone/>
              <a:defRPr b="0">
                <a:solidFill>
                  <a:schemeClr val="bg1"/>
                </a:solidFill>
                <a:latin typeface="Arial" panose="020B0604020202020204" pitchFamily="34" charset="0"/>
                <a:cs typeface="Arial" panose="020B0604020202020204" pitchFamily="34" charset="0"/>
              </a:defRPr>
            </a:lvl1pPr>
            <a:lvl2pPr marL="914354" indent="0">
              <a:buNone/>
              <a:defRPr sz="5600" b="0">
                <a:solidFill>
                  <a:schemeClr val="bg1"/>
                </a:solidFill>
                <a:latin typeface="Arial" panose="020B0604020202020204" pitchFamily="34" charset="0"/>
                <a:cs typeface="Arial" panose="020B0604020202020204" pitchFamily="34" charset="0"/>
              </a:defRPr>
            </a:lvl2pPr>
            <a:lvl3pPr marL="1828709" indent="0">
              <a:buNone/>
              <a:defRPr b="0">
                <a:solidFill>
                  <a:schemeClr val="bg1"/>
                </a:solidFill>
                <a:latin typeface="Arial" panose="020B0604020202020204" pitchFamily="34" charset="0"/>
                <a:cs typeface="Arial" panose="020B0604020202020204" pitchFamily="34" charset="0"/>
              </a:defRPr>
            </a:lvl3pPr>
            <a:lvl4pPr marL="2743063" indent="0">
              <a:buNone/>
              <a:defRPr b="0">
                <a:solidFill>
                  <a:schemeClr val="bg1"/>
                </a:solidFill>
                <a:latin typeface="Arial" panose="020B0604020202020204" pitchFamily="34" charset="0"/>
                <a:cs typeface="Arial" panose="020B0604020202020204" pitchFamily="34" charset="0"/>
              </a:defRPr>
            </a:lvl4pPr>
            <a:lvl5pPr marL="3657417" indent="0">
              <a:buNone/>
              <a:defRPr b="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1" name="Rectangle 10">
            <a:extLst>
              <a:ext uri="{FF2B5EF4-FFF2-40B4-BE49-F238E27FC236}">
                <a16:creationId xmlns:a16="http://schemas.microsoft.com/office/drawing/2014/main" id="{ED0A397B-5FAE-15C2-B871-4672B98672A1}"/>
              </a:ext>
            </a:extLst>
          </p:cNvPr>
          <p:cNvSpPr/>
          <p:nvPr userDrawn="1"/>
        </p:nvSpPr>
        <p:spPr>
          <a:xfrm rot="5400000">
            <a:off x="10879763" y="-10879764"/>
            <a:ext cx="2622884" cy="24382414"/>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421074-BD62-4649-AA99-69F620F11F61}"/>
              </a:ext>
            </a:extLst>
          </p:cNvPr>
          <p:cNvPicPr>
            <a:picLocks noChangeAspect="1"/>
          </p:cNvPicPr>
          <p:nvPr userDrawn="1"/>
        </p:nvPicPr>
        <p:blipFill>
          <a:blip r:embed="rId2"/>
          <a:stretch>
            <a:fillRect/>
          </a:stretch>
        </p:blipFill>
        <p:spPr>
          <a:xfrm>
            <a:off x="469412" y="498880"/>
            <a:ext cx="3467341" cy="127526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94D7EA9-132D-5A8A-1155-39EE92F727E1}"/>
              </a:ext>
            </a:extLst>
          </p:cNvPr>
          <p:cNvPicPr>
            <a:picLocks noChangeAspect="1"/>
          </p:cNvPicPr>
          <p:nvPr userDrawn="1"/>
        </p:nvPicPr>
        <p:blipFill>
          <a:blip r:embed="rId4"/>
          <a:stretch>
            <a:fillRect/>
          </a:stretch>
        </p:blipFill>
        <p:spPr>
          <a:xfrm>
            <a:off x="4406164" y="787417"/>
            <a:ext cx="2172452" cy="654521"/>
          </a:xfrm>
          <a:prstGeom prst="rect">
            <a:avLst/>
          </a:prstGeom>
        </p:spPr>
      </p:pic>
      <p:cxnSp>
        <p:nvCxnSpPr>
          <p:cNvPr id="14" name="Straight Connector 13">
            <a:extLst>
              <a:ext uri="{FF2B5EF4-FFF2-40B4-BE49-F238E27FC236}">
                <a16:creationId xmlns:a16="http://schemas.microsoft.com/office/drawing/2014/main" id="{2961322C-095E-4887-35AA-1FBC0D1C3435}"/>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2938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2" descr="A person sitting on a couch with a computer&#10;&#10;Description automatically generated with low confidence">
            <a:extLst>
              <a:ext uri="{FF2B5EF4-FFF2-40B4-BE49-F238E27FC236}">
                <a16:creationId xmlns:a16="http://schemas.microsoft.com/office/drawing/2014/main" id="{32225A9B-EA83-B008-728F-C45426272E54}"/>
              </a:ext>
            </a:extLst>
          </p:cNvPr>
          <p:cNvPicPr>
            <a:picLocks noChangeAspect="1"/>
          </p:cNvPicPr>
          <p:nvPr userDrawn="1"/>
        </p:nvPicPr>
        <p:blipFill rotWithShape="1">
          <a:blip r:embed="rId2"/>
          <a:srcRect l="6244" r="6244"/>
          <a:stretch/>
        </p:blipFill>
        <p:spPr>
          <a:xfrm>
            <a:off x="0" y="0"/>
            <a:ext cx="24382412" cy="13716000"/>
          </a:xfrm>
          <a:prstGeom prst="rect">
            <a:avLst/>
          </a:prstGeom>
        </p:spPr>
      </p:pic>
      <p:sp>
        <p:nvSpPr>
          <p:cNvPr id="6" name="Rectangle 5">
            <a:extLst>
              <a:ext uri="{FF2B5EF4-FFF2-40B4-BE49-F238E27FC236}">
                <a16:creationId xmlns:a16="http://schemas.microsoft.com/office/drawing/2014/main" id="{966F2DA8-BDB0-9C49-A9C2-C0A9C02A9E4D}"/>
              </a:ext>
            </a:extLst>
          </p:cNvPr>
          <p:cNvSpPr/>
          <p:nvPr userDrawn="1"/>
        </p:nvSpPr>
        <p:spPr>
          <a:xfrm>
            <a:off x="1" y="0"/>
            <a:ext cx="12191205" cy="13716000"/>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F7978DB9-01BB-9C4F-8ECC-6219A456C04D}"/>
              </a:ext>
            </a:extLst>
          </p:cNvPr>
          <p:cNvSpPr>
            <a:spLocks noGrp="1"/>
          </p:cNvSpPr>
          <p:nvPr>
            <p:ph type="body" sz="quarter" idx="10"/>
          </p:nvPr>
        </p:nvSpPr>
        <p:spPr>
          <a:xfrm>
            <a:off x="850893" y="4705222"/>
            <a:ext cx="11517570" cy="877431"/>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914354" indent="0">
              <a:buNone/>
              <a:defRPr sz="5600">
                <a:solidFill>
                  <a:schemeClr val="bg1"/>
                </a:solidFill>
                <a:latin typeface="Arial" panose="020B0604020202020204" pitchFamily="34" charset="0"/>
                <a:cs typeface="Arial" panose="020B0604020202020204" pitchFamily="34" charset="0"/>
              </a:defRPr>
            </a:lvl2pPr>
            <a:lvl3pPr marL="1828709" indent="0">
              <a:buNone/>
              <a:defRPr>
                <a:solidFill>
                  <a:schemeClr val="bg1"/>
                </a:solidFill>
                <a:latin typeface="Arial" panose="020B0604020202020204" pitchFamily="34" charset="0"/>
                <a:cs typeface="Arial" panose="020B0604020202020204" pitchFamily="34" charset="0"/>
              </a:defRPr>
            </a:lvl3pPr>
            <a:lvl4pPr marL="2743063" indent="0">
              <a:buNone/>
              <a:defRPr>
                <a:solidFill>
                  <a:schemeClr val="bg1"/>
                </a:solidFill>
                <a:latin typeface="Arial" panose="020B0604020202020204" pitchFamily="34" charset="0"/>
                <a:cs typeface="Arial" panose="020B0604020202020204" pitchFamily="34" charset="0"/>
              </a:defRPr>
            </a:lvl4pPr>
            <a:lvl5pPr marL="3657417" indent="0">
              <a:buNone/>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0" name="Text Placeholder 8">
            <a:extLst>
              <a:ext uri="{FF2B5EF4-FFF2-40B4-BE49-F238E27FC236}">
                <a16:creationId xmlns:a16="http://schemas.microsoft.com/office/drawing/2014/main" id="{55F2248B-2E35-6F4D-82A0-0EF02053C733}"/>
              </a:ext>
            </a:extLst>
          </p:cNvPr>
          <p:cNvSpPr>
            <a:spLocks noGrp="1"/>
          </p:cNvSpPr>
          <p:nvPr>
            <p:ph type="body" sz="quarter" idx="11"/>
          </p:nvPr>
        </p:nvSpPr>
        <p:spPr>
          <a:xfrm>
            <a:off x="850893" y="5582653"/>
            <a:ext cx="11517570" cy="877431"/>
          </a:xfrm>
          <a:prstGeom prst="rect">
            <a:avLst/>
          </a:prstGeom>
        </p:spPr>
        <p:txBody>
          <a:bodyPr/>
          <a:lstStyle>
            <a:lvl1pPr marL="0" indent="0">
              <a:buNone/>
              <a:defRPr b="0">
                <a:solidFill>
                  <a:schemeClr val="bg1"/>
                </a:solidFill>
                <a:latin typeface="Arial" panose="020B0604020202020204" pitchFamily="34" charset="0"/>
                <a:cs typeface="Arial" panose="020B0604020202020204" pitchFamily="34" charset="0"/>
              </a:defRPr>
            </a:lvl1pPr>
            <a:lvl2pPr marL="914354" indent="0">
              <a:buNone/>
              <a:defRPr sz="5600" b="0">
                <a:solidFill>
                  <a:schemeClr val="bg1"/>
                </a:solidFill>
                <a:latin typeface="Arial" panose="020B0604020202020204" pitchFamily="34" charset="0"/>
                <a:cs typeface="Arial" panose="020B0604020202020204" pitchFamily="34" charset="0"/>
              </a:defRPr>
            </a:lvl2pPr>
            <a:lvl3pPr marL="1828709" indent="0">
              <a:buNone/>
              <a:defRPr b="0">
                <a:solidFill>
                  <a:schemeClr val="bg1"/>
                </a:solidFill>
                <a:latin typeface="Arial" panose="020B0604020202020204" pitchFamily="34" charset="0"/>
                <a:cs typeface="Arial" panose="020B0604020202020204" pitchFamily="34" charset="0"/>
              </a:defRPr>
            </a:lvl3pPr>
            <a:lvl4pPr marL="2743063" indent="0">
              <a:buNone/>
              <a:defRPr b="0">
                <a:solidFill>
                  <a:schemeClr val="bg1"/>
                </a:solidFill>
                <a:latin typeface="Arial" panose="020B0604020202020204" pitchFamily="34" charset="0"/>
                <a:cs typeface="Arial" panose="020B0604020202020204" pitchFamily="34" charset="0"/>
              </a:defRPr>
            </a:lvl4pPr>
            <a:lvl5pPr marL="3657417" indent="0">
              <a:buNone/>
              <a:defRPr b="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2" name="Rectangle 11">
            <a:extLst>
              <a:ext uri="{FF2B5EF4-FFF2-40B4-BE49-F238E27FC236}">
                <a16:creationId xmlns:a16="http://schemas.microsoft.com/office/drawing/2014/main" id="{15972EB5-CE4F-767C-4D5F-3BD64FAE1750}"/>
              </a:ext>
            </a:extLst>
          </p:cNvPr>
          <p:cNvSpPr/>
          <p:nvPr userDrawn="1"/>
        </p:nvSpPr>
        <p:spPr>
          <a:xfrm rot="5400000">
            <a:off x="10879763" y="-10879764"/>
            <a:ext cx="2622884" cy="24382414"/>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1E05FFC-5438-AC8D-CE6A-1E5DA2A47CB9}"/>
              </a:ext>
            </a:extLst>
          </p:cNvPr>
          <p:cNvPicPr>
            <a:picLocks noChangeAspect="1"/>
          </p:cNvPicPr>
          <p:nvPr userDrawn="1"/>
        </p:nvPicPr>
        <p:blipFill>
          <a:blip r:embed="rId3"/>
          <a:stretch>
            <a:fillRect/>
          </a:stretch>
        </p:blipFill>
        <p:spPr>
          <a:xfrm>
            <a:off x="469413" y="441875"/>
            <a:ext cx="3467341" cy="127526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3082932-ADD6-23BE-F166-820A582D43C8}"/>
              </a:ext>
            </a:extLst>
          </p:cNvPr>
          <p:cNvPicPr>
            <a:picLocks noChangeAspect="1"/>
          </p:cNvPicPr>
          <p:nvPr userDrawn="1"/>
        </p:nvPicPr>
        <p:blipFill>
          <a:blip r:embed="rId4"/>
          <a:stretch>
            <a:fillRect/>
          </a:stretch>
        </p:blipFill>
        <p:spPr>
          <a:xfrm>
            <a:off x="4406164" y="787417"/>
            <a:ext cx="2172452" cy="654521"/>
          </a:xfrm>
          <a:prstGeom prst="rect">
            <a:avLst/>
          </a:prstGeom>
        </p:spPr>
      </p:pic>
      <p:cxnSp>
        <p:nvCxnSpPr>
          <p:cNvPr id="7" name="Straight Connector 6">
            <a:extLst>
              <a:ext uri="{FF2B5EF4-FFF2-40B4-BE49-F238E27FC236}">
                <a16:creationId xmlns:a16="http://schemas.microsoft.com/office/drawing/2014/main" id="{7606EFBF-58E2-D8A1-7970-6D0FFE65E91B}"/>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71241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B8FC-95A8-B3D9-2EBF-771025EFA7C6}"/>
              </a:ext>
            </a:extLst>
          </p:cNvPr>
          <p:cNvPicPr>
            <a:picLocks noChangeAspect="1"/>
          </p:cNvPicPr>
          <p:nvPr userDrawn="1"/>
        </p:nvPicPr>
        <p:blipFill>
          <a:blip r:embed="rId2"/>
          <a:srcRect t="7810" b="7810"/>
          <a:stretch/>
        </p:blipFill>
        <p:spPr>
          <a:xfrm>
            <a:off x="0" y="0"/>
            <a:ext cx="24382412" cy="13716000"/>
          </a:xfrm>
          <a:prstGeom prst="rect">
            <a:avLst/>
          </a:prstGeom>
        </p:spPr>
      </p:pic>
      <p:sp>
        <p:nvSpPr>
          <p:cNvPr id="9" name="Rectangle 8">
            <a:extLst>
              <a:ext uri="{FF2B5EF4-FFF2-40B4-BE49-F238E27FC236}">
                <a16:creationId xmlns:a16="http://schemas.microsoft.com/office/drawing/2014/main" id="{B45DCB6F-C1D5-B342-9A8D-25C427091ED4}"/>
              </a:ext>
            </a:extLst>
          </p:cNvPr>
          <p:cNvSpPr/>
          <p:nvPr userDrawn="1"/>
        </p:nvSpPr>
        <p:spPr>
          <a:xfrm>
            <a:off x="1" y="0"/>
            <a:ext cx="12191205" cy="13716000"/>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9EF95A86-D34C-7646-A993-DB4FCCCE03FF}"/>
              </a:ext>
            </a:extLst>
          </p:cNvPr>
          <p:cNvSpPr>
            <a:spLocks noGrp="1"/>
          </p:cNvSpPr>
          <p:nvPr>
            <p:ph type="body" sz="quarter" idx="10"/>
          </p:nvPr>
        </p:nvSpPr>
        <p:spPr>
          <a:xfrm>
            <a:off x="850893" y="4705222"/>
            <a:ext cx="11517570" cy="877431"/>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914354" indent="0">
              <a:buNone/>
              <a:defRPr sz="5600">
                <a:solidFill>
                  <a:schemeClr val="bg1"/>
                </a:solidFill>
                <a:latin typeface="Arial" panose="020B0604020202020204" pitchFamily="34" charset="0"/>
                <a:cs typeface="Arial" panose="020B0604020202020204" pitchFamily="34" charset="0"/>
              </a:defRPr>
            </a:lvl2pPr>
            <a:lvl3pPr marL="1828709" indent="0">
              <a:buNone/>
              <a:defRPr>
                <a:solidFill>
                  <a:schemeClr val="bg1"/>
                </a:solidFill>
                <a:latin typeface="Arial" panose="020B0604020202020204" pitchFamily="34" charset="0"/>
                <a:cs typeface="Arial" panose="020B0604020202020204" pitchFamily="34" charset="0"/>
              </a:defRPr>
            </a:lvl3pPr>
            <a:lvl4pPr marL="2743063" indent="0">
              <a:buNone/>
              <a:defRPr>
                <a:solidFill>
                  <a:schemeClr val="bg1"/>
                </a:solidFill>
                <a:latin typeface="Arial" panose="020B0604020202020204" pitchFamily="34" charset="0"/>
                <a:cs typeface="Arial" panose="020B0604020202020204" pitchFamily="34" charset="0"/>
              </a:defRPr>
            </a:lvl4pPr>
            <a:lvl5pPr marL="3657417" indent="0">
              <a:buNone/>
              <a:defRPr>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13" name="Text Placeholder 8">
            <a:extLst>
              <a:ext uri="{FF2B5EF4-FFF2-40B4-BE49-F238E27FC236}">
                <a16:creationId xmlns:a16="http://schemas.microsoft.com/office/drawing/2014/main" id="{90AD1987-C9BD-A449-8DE4-BF804F959C20}"/>
              </a:ext>
            </a:extLst>
          </p:cNvPr>
          <p:cNvSpPr>
            <a:spLocks noGrp="1"/>
          </p:cNvSpPr>
          <p:nvPr>
            <p:ph type="body" sz="quarter" idx="11"/>
          </p:nvPr>
        </p:nvSpPr>
        <p:spPr>
          <a:xfrm>
            <a:off x="850893" y="5582653"/>
            <a:ext cx="11517570" cy="1756610"/>
          </a:xfrm>
          <a:prstGeom prst="rect">
            <a:avLst/>
          </a:prstGeom>
        </p:spPr>
        <p:txBody>
          <a:bodyPr/>
          <a:lstStyle>
            <a:lvl1pPr marL="0" indent="0">
              <a:buNone/>
              <a:defRPr b="0">
                <a:solidFill>
                  <a:schemeClr val="bg1"/>
                </a:solidFill>
                <a:latin typeface="Arial" panose="020B0604020202020204" pitchFamily="34" charset="0"/>
                <a:cs typeface="Arial" panose="020B0604020202020204" pitchFamily="34" charset="0"/>
              </a:defRPr>
            </a:lvl1pPr>
            <a:lvl2pPr marL="914354" indent="0">
              <a:buNone/>
              <a:defRPr sz="5600" b="0">
                <a:solidFill>
                  <a:schemeClr val="bg1"/>
                </a:solidFill>
                <a:latin typeface="Arial" panose="020B0604020202020204" pitchFamily="34" charset="0"/>
                <a:cs typeface="Arial" panose="020B0604020202020204" pitchFamily="34" charset="0"/>
              </a:defRPr>
            </a:lvl2pPr>
            <a:lvl3pPr marL="1828709" indent="0">
              <a:buNone/>
              <a:defRPr b="0">
                <a:solidFill>
                  <a:schemeClr val="bg1"/>
                </a:solidFill>
                <a:latin typeface="Arial" panose="020B0604020202020204" pitchFamily="34" charset="0"/>
                <a:cs typeface="Arial" panose="020B0604020202020204" pitchFamily="34" charset="0"/>
              </a:defRPr>
            </a:lvl3pPr>
            <a:lvl4pPr marL="2743063" indent="0">
              <a:buNone/>
              <a:defRPr b="0">
                <a:solidFill>
                  <a:schemeClr val="bg1"/>
                </a:solidFill>
                <a:latin typeface="Arial" panose="020B0604020202020204" pitchFamily="34" charset="0"/>
                <a:cs typeface="Arial" panose="020B0604020202020204" pitchFamily="34" charset="0"/>
              </a:defRPr>
            </a:lvl4pPr>
            <a:lvl5pPr marL="3657417" indent="0">
              <a:buNone/>
              <a:defRPr b="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Rectangle 3">
            <a:extLst>
              <a:ext uri="{FF2B5EF4-FFF2-40B4-BE49-F238E27FC236}">
                <a16:creationId xmlns:a16="http://schemas.microsoft.com/office/drawing/2014/main" id="{01031C14-2FA3-A943-8442-3D95244466D9}"/>
              </a:ext>
            </a:extLst>
          </p:cNvPr>
          <p:cNvSpPr/>
          <p:nvPr userDrawn="1"/>
        </p:nvSpPr>
        <p:spPr>
          <a:xfrm rot="5400000">
            <a:off x="10879763" y="-10879764"/>
            <a:ext cx="2622884" cy="24382414"/>
          </a:xfrm>
          <a:prstGeom prst="rect">
            <a:avLst/>
          </a:prstGeom>
          <a:gradFill flip="none" rotWithShape="1">
            <a:gsLst>
              <a:gs pos="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8761B9F-F658-DA14-0DA9-2026368C65EB}"/>
              </a:ext>
            </a:extLst>
          </p:cNvPr>
          <p:cNvPicPr>
            <a:picLocks noChangeAspect="1"/>
          </p:cNvPicPr>
          <p:nvPr userDrawn="1"/>
        </p:nvPicPr>
        <p:blipFill>
          <a:blip r:embed="rId3"/>
          <a:stretch>
            <a:fillRect/>
          </a:stretch>
        </p:blipFill>
        <p:spPr>
          <a:xfrm>
            <a:off x="469412" y="498880"/>
            <a:ext cx="3467341" cy="12752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0152509D-C233-7E3D-35F3-12D2E79073FD}"/>
              </a:ext>
            </a:extLst>
          </p:cNvPr>
          <p:cNvPicPr>
            <a:picLocks noChangeAspect="1"/>
          </p:cNvPicPr>
          <p:nvPr userDrawn="1"/>
        </p:nvPicPr>
        <p:blipFill>
          <a:blip r:embed="rId4"/>
          <a:stretch>
            <a:fillRect/>
          </a:stretch>
        </p:blipFill>
        <p:spPr>
          <a:xfrm>
            <a:off x="4406164" y="787417"/>
            <a:ext cx="2172452" cy="654521"/>
          </a:xfrm>
          <a:prstGeom prst="rect">
            <a:avLst/>
          </a:prstGeom>
        </p:spPr>
      </p:pic>
      <p:cxnSp>
        <p:nvCxnSpPr>
          <p:cNvPr id="15" name="Straight Connector 14">
            <a:extLst>
              <a:ext uri="{FF2B5EF4-FFF2-40B4-BE49-F238E27FC236}">
                <a16:creationId xmlns:a16="http://schemas.microsoft.com/office/drawing/2014/main" id="{BEEFB902-D605-86E2-A8D0-22C877944238}"/>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0300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41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36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B47B03-4AFD-D940-925E-94C895E43AEC}"/>
              </a:ext>
            </a:extLst>
          </p:cNvPr>
          <p:cNvSpPr/>
          <p:nvPr userDrawn="1"/>
        </p:nvSpPr>
        <p:spPr>
          <a:xfrm>
            <a:off x="0"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3240DF7C-5ACD-AD4C-BB1C-9961B91B80FC}"/>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chemeClr val="bg1">
                    <a:alpha val="70000"/>
                  </a:schemeClr>
                </a:solidFill>
                <a:latin typeface="Arial" panose="020B0604020202020204" pitchFamily="34" charset="0"/>
                <a:cs typeface="Arial" panose="020B0604020202020204" pitchFamily="34" charset="0"/>
              </a:rPr>
              <a:pPr algn="r" defTabSz="1828569"/>
              <a:t>‹#›</a:t>
            </a:fld>
            <a:endParaRPr lang="en-US" sz="2000">
              <a:solidFill>
                <a:schemeClr val="bg1">
                  <a:alpha val="70000"/>
                </a:schemeClr>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3BFA48E7-93A1-DB4E-B510-A7B10DE63B68}"/>
              </a:ext>
            </a:extLst>
          </p:cNvPr>
          <p:cNvSpPr>
            <a:spLocks noGrp="1"/>
          </p:cNvSpPr>
          <p:nvPr>
            <p:ph type="body" sz="quarter" idx="10"/>
          </p:nvPr>
        </p:nvSpPr>
        <p:spPr>
          <a:xfrm>
            <a:off x="914400" y="2238374"/>
            <a:ext cx="14967284" cy="3368341"/>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marL="457200" indent="0">
              <a:buNone/>
              <a:defRPr sz="4000">
                <a:solidFill>
                  <a:schemeClr val="bg1"/>
                </a:solidFill>
                <a:latin typeface="Arial" panose="020B0604020202020204" pitchFamily="34" charset="0"/>
                <a:cs typeface="Arial" panose="020B0604020202020204" pitchFamily="34" charset="0"/>
              </a:defRPr>
            </a:lvl2pPr>
            <a:lvl3pPr marL="914400" indent="0">
              <a:buNone/>
              <a:defRPr sz="4000">
                <a:solidFill>
                  <a:schemeClr val="bg1"/>
                </a:solidFill>
                <a:latin typeface="Arial" panose="020B0604020202020204" pitchFamily="34" charset="0"/>
                <a:cs typeface="Arial" panose="020B0604020202020204" pitchFamily="34" charset="0"/>
              </a:defRPr>
            </a:lvl3pPr>
            <a:lvl4pPr marL="1371600" indent="0">
              <a:buNone/>
              <a:defRPr sz="4000">
                <a:solidFill>
                  <a:schemeClr val="bg1"/>
                </a:solidFill>
                <a:latin typeface="Arial" panose="020B0604020202020204" pitchFamily="34" charset="0"/>
                <a:cs typeface="Arial" panose="020B0604020202020204" pitchFamily="34" charset="0"/>
              </a:defRPr>
            </a:lvl4pPr>
            <a:lvl5pPr marL="1828800" indent="0">
              <a:buNone/>
              <a:defRPr sz="40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2" name="Picture 1">
            <a:extLst>
              <a:ext uri="{FF2B5EF4-FFF2-40B4-BE49-F238E27FC236}">
                <a16:creationId xmlns:a16="http://schemas.microsoft.com/office/drawing/2014/main" id="{5F27236A-4541-63D1-9363-8C2397EDA9E9}"/>
              </a:ext>
            </a:extLst>
          </p:cNvPr>
          <p:cNvPicPr>
            <a:picLocks noChangeAspect="1"/>
          </p:cNvPicPr>
          <p:nvPr userDrawn="1"/>
        </p:nvPicPr>
        <p:blipFill>
          <a:blip r:embed="rId2"/>
          <a:stretch>
            <a:fillRect/>
          </a:stretch>
        </p:blipFill>
        <p:spPr>
          <a:xfrm>
            <a:off x="469412" y="498880"/>
            <a:ext cx="3467341" cy="127526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39F3DAAB-8288-5AC5-6EB2-E6507159BEF0}"/>
              </a:ext>
            </a:extLst>
          </p:cNvPr>
          <p:cNvPicPr>
            <a:picLocks noChangeAspect="1"/>
          </p:cNvPicPr>
          <p:nvPr userDrawn="1"/>
        </p:nvPicPr>
        <p:blipFill>
          <a:blip r:embed="rId3"/>
          <a:stretch>
            <a:fillRect/>
          </a:stretch>
        </p:blipFill>
        <p:spPr>
          <a:xfrm>
            <a:off x="4406164" y="787417"/>
            <a:ext cx="2172452" cy="654521"/>
          </a:xfrm>
          <a:prstGeom prst="rect">
            <a:avLst/>
          </a:prstGeom>
        </p:spPr>
      </p:pic>
      <p:cxnSp>
        <p:nvCxnSpPr>
          <p:cNvPr id="4" name="Straight Connector 3">
            <a:extLst>
              <a:ext uri="{FF2B5EF4-FFF2-40B4-BE49-F238E27FC236}">
                <a16:creationId xmlns:a16="http://schemas.microsoft.com/office/drawing/2014/main" id="{999D8DFA-B169-1007-397A-C50F572CDDA7}"/>
              </a:ext>
            </a:extLst>
          </p:cNvPr>
          <p:cNvCxnSpPr/>
          <p:nvPr userDrawn="1"/>
        </p:nvCxnSpPr>
        <p:spPr>
          <a:xfrm>
            <a:off x="3946766" y="769832"/>
            <a:ext cx="0" cy="654521"/>
          </a:xfrm>
          <a:prstGeom prst="line">
            <a:avLst/>
          </a:prstGeom>
          <a:ln w="38100">
            <a:solidFill>
              <a:srgbClr val="FFFFF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9093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E6054522-D639-7140-91F4-CBF8E697A434}"/>
              </a:ext>
            </a:extLst>
          </p:cNvPr>
          <p:cNvSpPr>
            <a:spLocks noGrp="1"/>
          </p:cNvSpPr>
          <p:nvPr>
            <p:ph type="pic" sz="quarter" idx="11" hasCustomPrompt="1"/>
          </p:nvPr>
        </p:nvSpPr>
        <p:spPr>
          <a:xfrm>
            <a:off x="13306925" y="0"/>
            <a:ext cx="11075487" cy="1372947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ext Placeholder 10">
            <a:extLst>
              <a:ext uri="{FF2B5EF4-FFF2-40B4-BE49-F238E27FC236}">
                <a16:creationId xmlns:a16="http://schemas.microsoft.com/office/drawing/2014/main" id="{BA9492AD-9000-8143-9147-0ECF21B872AA}"/>
              </a:ext>
            </a:extLst>
          </p:cNvPr>
          <p:cNvSpPr>
            <a:spLocks noGrp="1"/>
          </p:cNvSpPr>
          <p:nvPr>
            <p:ph type="body" sz="quarter" idx="10"/>
          </p:nvPr>
        </p:nvSpPr>
        <p:spPr>
          <a:xfrm>
            <a:off x="914401" y="2238374"/>
            <a:ext cx="11276806" cy="9624763"/>
          </a:xfrm>
          <a:prstGeom prst="rect">
            <a:avLst/>
          </a:prstGeom>
        </p:spPr>
        <p:txBody>
          <a:bodyPr/>
          <a:lstStyle>
            <a:lvl1pPr marL="0" indent="0">
              <a:buNone/>
              <a:defRPr sz="4000">
                <a:solidFill>
                  <a:srgbClr val="4E4F53"/>
                </a:solidFill>
                <a:latin typeface="Arial" panose="020B0604020202020204" pitchFamily="34" charset="0"/>
                <a:cs typeface="Arial" panose="020B0604020202020204" pitchFamily="34" charset="0"/>
              </a:defRPr>
            </a:lvl1pPr>
            <a:lvl2pPr marL="457200" indent="0">
              <a:buNone/>
              <a:defRPr sz="4000">
                <a:solidFill>
                  <a:srgbClr val="4E4F53"/>
                </a:solidFill>
                <a:latin typeface="Arial" panose="020B0604020202020204" pitchFamily="34" charset="0"/>
                <a:cs typeface="Arial" panose="020B0604020202020204" pitchFamily="34" charset="0"/>
              </a:defRPr>
            </a:lvl2pPr>
            <a:lvl3pPr marL="914400" indent="0">
              <a:buNone/>
              <a:defRPr sz="4000">
                <a:solidFill>
                  <a:srgbClr val="4E4F53"/>
                </a:solidFill>
                <a:latin typeface="Arial" panose="020B0604020202020204" pitchFamily="34" charset="0"/>
                <a:cs typeface="Arial" panose="020B0604020202020204" pitchFamily="34" charset="0"/>
              </a:defRPr>
            </a:lvl3pPr>
            <a:lvl4pPr marL="1371600" indent="0">
              <a:buNone/>
              <a:defRPr sz="4000">
                <a:solidFill>
                  <a:srgbClr val="4E4F53"/>
                </a:solidFill>
                <a:latin typeface="Arial" panose="020B0604020202020204" pitchFamily="34" charset="0"/>
                <a:cs typeface="Arial" panose="020B0604020202020204" pitchFamily="34" charset="0"/>
              </a:defRPr>
            </a:lvl4pPr>
            <a:lvl5pPr marL="1828800" indent="0">
              <a:buNone/>
              <a:defRPr sz="4000">
                <a:solidFill>
                  <a:srgbClr val="4E4F53"/>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pic>
        <p:nvPicPr>
          <p:cNvPr id="10" name="Picture 9">
            <a:extLst>
              <a:ext uri="{FF2B5EF4-FFF2-40B4-BE49-F238E27FC236}">
                <a16:creationId xmlns:a16="http://schemas.microsoft.com/office/drawing/2014/main" id="{DAF93FC5-428B-854E-A9E5-77FBBBC7B5C5}"/>
              </a:ext>
            </a:extLst>
          </p:cNvPr>
          <p:cNvPicPr>
            <a:picLocks noChangeAspect="1"/>
          </p:cNvPicPr>
          <p:nvPr userDrawn="1"/>
        </p:nvPicPr>
        <p:blipFill>
          <a:blip r:embed="rId2"/>
          <a:stretch>
            <a:fillRect/>
          </a:stretch>
        </p:blipFill>
        <p:spPr>
          <a:xfrm>
            <a:off x="20398643" y="446125"/>
            <a:ext cx="3467341" cy="1275265"/>
          </a:xfrm>
          <a:prstGeom prst="rect">
            <a:avLst/>
          </a:prstGeom>
        </p:spPr>
      </p:pic>
      <p:sp>
        <p:nvSpPr>
          <p:cNvPr id="2" name="Rectangle 1">
            <a:extLst>
              <a:ext uri="{FF2B5EF4-FFF2-40B4-BE49-F238E27FC236}">
                <a16:creationId xmlns:a16="http://schemas.microsoft.com/office/drawing/2014/main" id="{16AACDAA-A1FD-B33C-830F-83F047E05844}"/>
              </a:ext>
            </a:extLst>
          </p:cNvPr>
          <p:cNvSpPr/>
          <p:nvPr userDrawn="1"/>
        </p:nvSpPr>
        <p:spPr>
          <a:xfrm>
            <a:off x="650631" y="446125"/>
            <a:ext cx="5908431" cy="127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B6A8B1-D041-3BFA-5F66-63659944C95C}"/>
              </a:ext>
            </a:extLst>
          </p:cNvPr>
          <p:cNvPicPr>
            <a:picLocks noChangeAspect="1"/>
          </p:cNvPicPr>
          <p:nvPr userDrawn="1"/>
        </p:nvPicPr>
        <p:blipFill>
          <a:blip r:embed="rId3"/>
          <a:stretch>
            <a:fillRect/>
          </a:stretch>
        </p:blipFill>
        <p:spPr>
          <a:xfrm>
            <a:off x="844468" y="825339"/>
            <a:ext cx="2752398" cy="58717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5562770B-DD34-4803-EEA2-78A2B5AB53C3}"/>
              </a:ext>
            </a:extLst>
          </p:cNvPr>
          <p:cNvPicPr>
            <a:picLocks noChangeAspect="1"/>
          </p:cNvPicPr>
          <p:nvPr userDrawn="1"/>
        </p:nvPicPr>
        <p:blipFill>
          <a:blip r:embed="rId4"/>
          <a:stretch>
            <a:fillRect/>
          </a:stretch>
        </p:blipFill>
        <p:spPr>
          <a:xfrm>
            <a:off x="4406164" y="787417"/>
            <a:ext cx="2172452" cy="654521"/>
          </a:xfrm>
          <a:prstGeom prst="rect">
            <a:avLst/>
          </a:prstGeom>
        </p:spPr>
      </p:pic>
      <p:cxnSp>
        <p:nvCxnSpPr>
          <p:cNvPr id="5" name="Straight Connector 4">
            <a:extLst>
              <a:ext uri="{FF2B5EF4-FFF2-40B4-BE49-F238E27FC236}">
                <a16:creationId xmlns:a16="http://schemas.microsoft.com/office/drawing/2014/main" id="{C0BE3673-EBF7-F833-1501-DF153C0CAF3A}"/>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9247614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3469113F-F580-9943-BF58-E908CACA88BD}"/>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chemeClr val="accent1">
                    <a:alpha val="70000"/>
                  </a:schemeClr>
                </a:solidFill>
                <a:latin typeface="Arial" panose="020B0604020202020204" pitchFamily="34" charset="0"/>
                <a:cs typeface="Arial" panose="020B0604020202020204" pitchFamily="34" charset="0"/>
              </a:rPr>
              <a:pPr algn="r" defTabSz="1828569"/>
              <a:t>‹#›</a:t>
            </a:fld>
            <a:endParaRPr lang="en-US" sz="2000" dirty="0">
              <a:solidFill>
                <a:schemeClr val="accent1">
                  <a:alpha val="7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058037B-7AC1-B54B-AA15-167E2513B348}"/>
              </a:ext>
            </a:extLst>
          </p:cNvPr>
          <p:cNvPicPr>
            <a:picLocks noChangeAspect="1"/>
          </p:cNvPicPr>
          <p:nvPr userDrawn="1"/>
        </p:nvPicPr>
        <p:blipFill>
          <a:blip r:embed="rId13"/>
          <a:stretch>
            <a:fillRect/>
          </a:stretch>
        </p:blipFill>
        <p:spPr>
          <a:xfrm>
            <a:off x="20740852" y="790169"/>
            <a:ext cx="2752398" cy="587178"/>
          </a:xfrm>
          <a:prstGeom prst="rect">
            <a:avLst/>
          </a:prstGeom>
        </p:spPr>
      </p:pic>
    </p:spTree>
    <p:extLst>
      <p:ext uri="{BB962C8B-B14F-4D97-AF65-F5344CB8AC3E}">
        <p14:creationId xmlns:p14="http://schemas.microsoft.com/office/powerpoint/2010/main" val="2464715581"/>
      </p:ext>
    </p:extLst>
  </p:cSld>
  <p:clrMap bg1="lt1" tx1="dk1" bg2="lt2" tx2="dk2" accent1="accent1" accent2="accent2" accent3="accent3" accent4="accent4" accent5="accent5" accent6="accent6" hlink="hlink" folHlink="folHlink"/>
  <p:sldLayoutIdLst>
    <p:sldLayoutId id="2147483692" r:id="rId1"/>
    <p:sldLayoutId id="2147484024" r:id="rId2"/>
    <p:sldLayoutId id="2147484023" r:id="rId3"/>
    <p:sldLayoutId id="2147483693" r:id="rId4"/>
    <p:sldLayoutId id="2147483674" r:id="rId5"/>
    <p:sldLayoutId id="2147483676" r:id="rId6"/>
    <p:sldLayoutId id="2147483677" r:id="rId7"/>
    <p:sldLayoutId id="2147484040" r:id="rId8"/>
    <p:sldLayoutId id="2147484047" r:id="rId9"/>
    <p:sldLayoutId id="2147484050" r:id="rId10"/>
    <p:sldLayoutId id="2147484051"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2EAF741-1059-7642-990E-DFF000AC76B3}"/>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rgbClr val="0D5155">
                    <a:alpha val="70000"/>
                  </a:srgbClr>
                </a:solidFill>
                <a:latin typeface="Arial" panose="020B0604020202020204" pitchFamily="34" charset="0"/>
                <a:cs typeface="Arial" panose="020B0604020202020204" pitchFamily="34" charset="0"/>
              </a:rPr>
              <a:pPr algn="r" defTabSz="1828569"/>
              <a:t>‹#›</a:t>
            </a:fld>
            <a:endParaRPr lang="en-US" sz="2000">
              <a:solidFill>
                <a:srgbClr val="0D5155">
                  <a:alpha val="70000"/>
                </a:srgb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1990884-BFDF-1643-836A-D5DD648770D1}"/>
              </a:ext>
            </a:extLst>
          </p:cNvPr>
          <p:cNvPicPr>
            <a:picLocks noChangeAspect="1"/>
          </p:cNvPicPr>
          <p:nvPr userDrawn="1"/>
        </p:nvPicPr>
        <p:blipFill>
          <a:blip r:embed="rId12"/>
          <a:stretch>
            <a:fillRect/>
          </a:stretch>
        </p:blipFill>
        <p:spPr>
          <a:xfrm>
            <a:off x="844468" y="825339"/>
            <a:ext cx="2752398" cy="58717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9F253F1-A657-00A8-737F-9589283E0F35}"/>
              </a:ext>
            </a:extLst>
          </p:cNvPr>
          <p:cNvPicPr>
            <a:picLocks noChangeAspect="1"/>
          </p:cNvPicPr>
          <p:nvPr userDrawn="1"/>
        </p:nvPicPr>
        <p:blipFill>
          <a:blip r:embed="rId13"/>
          <a:stretch>
            <a:fillRect/>
          </a:stretch>
        </p:blipFill>
        <p:spPr>
          <a:xfrm>
            <a:off x="4406164" y="787417"/>
            <a:ext cx="2172452" cy="654521"/>
          </a:xfrm>
          <a:prstGeom prst="rect">
            <a:avLst/>
          </a:prstGeom>
        </p:spPr>
      </p:pic>
      <p:cxnSp>
        <p:nvCxnSpPr>
          <p:cNvPr id="4" name="Straight Connector 3">
            <a:extLst>
              <a:ext uri="{FF2B5EF4-FFF2-40B4-BE49-F238E27FC236}">
                <a16:creationId xmlns:a16="http://schemas.microsoft.com/office/drawing/2014/main" id="{E189798A-9C12-03A7-5E5F-B7979A5D3705}"/>
              </a:ext>
            </a:extLst>
          </p:cNvPr>
          <p:cNvCxnSpPr/>
          <p:nvPr userDrawn="1"/>
        </p:nvCxnSpPr>
        <p:spPr>
          <a:xfrm>
            <a:off x="3946766" y="769832"/>
            <a:ext cx="0" cy="65452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61008515"/>
      </p:ext>
    </p:extLst>
  </p:cSld>
  <p:clrMap bg1="lt1" tx1="dk1" bg2="lt2" tx2="dk2" accent1="accent1" accent2="accent2" accent3="accent3" accent4="accent4" accent5="accent5" accent6="accent6" hlink="hlink" folHlink="folHlink"/>
  <p:sldLayoutIdLst>
    <p:sldLayoutId id="2147484028" r:id="rId1"/>
    <p:sldLayoutId id="2147484030" r:id="rId2"/>
    <p:sldLayoutId id="2147484033" r:id="rId3"/>
    <p:sldLayoutId id="2147484034" r:id="rId4"/>
    <p:sldLayoutId id="2147484035" r:id="rId5"/>
    <p:sldLayoutId id="2147484036" r:id="rId6"/>
    <p:sldLayoutId id="2147484037" r:id="rId7"/>
    <p:sldLayoutId id="2147484038" r:id="rId8"/>
    <p:sldLayoutId id="2147484039" r:id="rId9"/>
    <p:sldLayoutId id="214748404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B4A324AA-EF8F-444B-B55D-AAA544547495}"/>
              </a:ext>
            </a:extLst>
          </p:cNvPr>
          <p:cNvSpPr txBox="1">
            <a:spLocks/>
          </p:cNvSpPr>
          <p:nvPr userDrawn="1"/>
        </p:nvSpPr>
        <p:spPr>
          <a:xfrm>
            <a:off x="20771379" y="12948806"/>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srgbClr val="0D5155">
                    <a:alpha val="70000"/>
                  </a:srgbClr>
                </a:solidFill>
                <a:latin typeface="Arial" panose="020B0604020202020204" pitchFamily="34" charset="0"/>
                <a:cs typeface="Arial" panose="020B0604020202020204" pitchFamily="34" charset="0"/>
              </a:rPr>
              <a:pPr algn="r" defTabSz="1828569"/>
              <a:t>‹#›</a:t>
            </a:fld>
            <a:endParaRPr lang="en-US" sz="2000">
              <a:solidFill>
                <a:srgbClr val="0D5155">
                  <a:alpha val="70000"/>
                </a:srgb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3EC4FFB-0B64-E841-ABB1-03877A1B1F52}"/>
              </a:ext>
            </a:extLst>
          </p:cNvPr>
          <p:cNvPicPr>
            <a:picLocks noChangeAspect="1"/>
          </p:cNvPicPr>
          <p:nvPr userDrawn="1"/>
        </p:nvPicPr>
        <p:blipFill>
          <a:blip r:embed="rId6"/>
          <a:stretch>
            <a:fillRect/>
          </a:stretch>
        </p:blipFill>
        <p:spPr>
          <a:xfrm>
            <a:off x="20740852" y="790169"/>
            <a:ext cx="2752398" cy="587178"/>
          </a:xfrm>
          <a:prstGeom prst="rect">
            <a:avLst/>
          </a:prstGeom>
        </p:spPr>
      </p:pic>
    </p:spTree>
    <p:extLst>
      <p:ext uri="{BB962C8B-B14F-4D97-AF65-F5344CB8AC3E}">
        <p14:creationId xmlns:p14="http://schemas.microsoft.com/office/powerpoint/2010/main" val="205355447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hyperlink" Target="https://www.bloomberg.com/news/videos/2021-12-09/microsoft-fires-back-at-crowdstrike-on-cybersecurity-video" TargetMode="Externa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2.xml"/><Relationship Id="rId16" Type="http://schemas.openxmlformats.org/officeDocument/2006/relationships/image" Target="../media/image22.svg"/><Relationship Id="rId1" Type="http://schemas.openxmlformats.org/officeDocument/2006/relationships/slideLayout" Target="../slideLayouts/slideLayout10.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hyperlink" Target="https://digital.com/51-of-small-business-admit-to-leaving-customer-data-unsecure/" TargetMode="External"/><Relationship Id="rId9" Type="http://schemas.openxmlformats.org/officeDocument/2006/relationships/image" Target="../media/image15.png"/><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hyperlink" Target="https://aka.ms/malwarescanningprice"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learn.microsoft.com/en-us/azure/defender-for-cloud/concept-cloud-security-posture-management#defender-cspm-plan-option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BBCD8A1D-0BD8-1C43-93EB-AA051AE88F0F}"/>
              </a:ext>
            </a:extLst>
          </p:cNvPr>
          <p:cNvSpPr txBox="1">
            <a:spLocks/>
          </p:cNvSpPr>
          <p:nvPr/>
        </p:nvSpPr>
        <p:spPr>
          <a:xfrm>
            <a:off x="20557579" y="12842481"/>
            <a:ext cx="2721871" cy="379249"/>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defTabSz="1828569"/>
            <a:fld id="{D8D877B3-D348-4611-9BDB-C5374591D951}" type="slidenum">
              <a:rPr lang="en-US" sz="1400">
                <a:solidFill>
                  <a:prstClr val="white">
                    <a:alpha val="70000"/>
                  </a:prstClr>
                </a:solidFill>
              </a:rPr>
              <a:pPr algn="r" defTabSz="1828569"/>
              <a:t>1</a:t>
            </a:fld>
            <a:endParaRPr lang="en-US" sz="2000">
              <a:solidFill>
                <a:prstClr val="white">
                  <a:alpha val="70000"/>
                </a:prstClr>
              </a:solidFill>
            </a:endParaRPr>
          </a:p>
        </p:txBody>
      </p:sp>
      <p:sp>
        <p:nvSpPr>
          <p:cNvPr id="3" name="Text Placeholder 2">
            <a:extLst>
              <a:ext uri="{FF2B5EF4-FFF2-40B4-BE49-F238E27FC236}">
                <a16:creationId xmlns:a16="http://schemas.microsoft.com/office/drawing/2014/main" id="{888571B3-99F5-BE48-894A-034820B3ADD9}"/>
              </a:ext>
            </a:extLst>
          </p:cNvPr>
          <p:cNvSpPr>
            <a:spLocks noGrp="1"/>
          </p:cNvSpPr>
          <p:nvPr>
            <p:ph type="body" sz="quarter" idx="10"/>
          </p:nvPr>
        </p:nvSpPr>
        <p:spPr>
          <a:xfrm>
            <a:off x="850893" y="5667061"/>
            <a:ext cx="11517570" cy="877431"/>
          </a:xfrm>
        </p:spPr>
        <p:txBody>
          <a:bodyPr/>
          <a:lstStyle/>
          <a:p>
            <a:r>
              <a:rPr lang="en-US" dirty="0"/>
              <a:t>Microsoft Defender for Cloud</a:t>
            </a:r>
            <a:endParaRPr lang="en-ES" dirty="0"/>
          </a:p>
        </p:txBody>
      </p:sp>
      <p:sp>
        <p:nvSpPr>
          <p:cNvPr id="4" name="Text Placeholder 3">
            <a:extLst>
              <a:ext uri="{FF2B5EF4-FFF2-40B4-BE49-F238E27FC236}">
                <a16:creationId xmlns:a16="http://schemas.microsoft.com/office/drawing/2014/main" id="{852684DF-1311-6A49-B933-74AAA9037C4F}"/>
              </a:ext>
            </a:extLst>
          </p:cNvPr>
          <p:cNvSpPr>
            <a:spLocks noGrp="1"/>
          </p:cNvSpPr>
          <p:nvPr>
            <p:ph type="body" sz="quarter" idx="11"/>
          </p:nvPr>
        </p:nvSpPr>
        <p:spPr>
          <a:xfrm>
            <a:off x="850894" y="6858000"/>
            <a:ext cx="9834524" cy="2808514"/>
          </a:xfrm>
        </p:spPr>
        <p:txBody>
          <a:bodyPr/>
          <a:lstStyle/>
          <a:p>
            <a:r>
              <a:rPr lang="en-US" sz="4400" dirty="0"/>
              <a:t>Protect hybrid cloud infrastructure against advanced threats with Microsoft Defender for Cloud.​</a:t>
            </a:r>
            <a:endParaRPr lang="en-ES" sz="4400" dirty="0"/>
          </a:p>
        </p:txBody>
      </p:sp>
    </p:spTree>
    <p:extLst>
      <p:ext uri="{BB962C8B-B14F-4D97-AF65-F5344CB8AC3E}">
        <p14:creationId xmlns:p14="http://schemas.microsoft.com/office/powerpoint/2010/main" val="261081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CE0513-F767-E181-0241-B43101F2E4D4}"/>
              </a:ext>
            </a:extLst>
          </p:cNvPr>
          <p:cNvSpPr/>
          <p:nvPr/>
        </p:nvSpPr>
        <p:spPr>
          <a:xfrm>
            <a:off x="0" y="2084623"/>
            <a:ext cx="24382413" cy="3683769"/>
          </a:xfrm>
          <a:prstGeom prst="rect">
            <a:avLst/>
          </a:prstGeom>
          <a:solidFill>
            <a:schemeClr val="tx2">
              <a:lumMod val="10000"/>
              <a:lumOff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7A3241B-2918-894E-A010-2B7A355468A0}"/>
              </a:ext>
            </a:extLst>
          </p:cNvPr>
          <p:cNvSpPr txBox="1"/>
          <p:nvPr/>
        </p:nvSpPr>
        <p:spPr>
          <a:xfrm>
            <a:off x="1089129" y="9470950"/>
            <a:ext cx="2648827" cy="1381147"/>
          </a:xfrm>
          <a:prstGeom prst="rect">
            <a:avLst/>
          </a:prstGeom>
          <a:noFill/>
        </p:spPr>
        <p:txBody>
          <a:bodyPr wrap="square" lIns="0" rIns="0" rtlCol="0">
            <a:spAutoFit/>
          </a:bodyPr>
          <a:lstStyle/>
          <a:p>
            <a:pPr>
              <a:lnSpc>
                <a:spcPct val="120000"/>
              </a:lnSpc>
            </a:pPr>
            <a:r>
              <a:rPr lang="en-US" sz="2400" dirty="0">
                <a:solidFill>
                  <a:srgbClr val="767171"/>
                </a:solidFill>
                <a:latin typeface="Arial" panose="020B0604020202020204" pitchFamily="34" charset="0"/>
                <a:cs typeface="Arial" panose="020B0604020202020204" pitchFamily="34" charset="0"/>
              </a:rPr>
              <a:t>51% of SMBs don’t have cybersecurity measures in place​</a:t>
            </a:r>
          </a:p>
        </p:txBody>
      </p:sp>
      <p:sp>
        <p:nvSpPr>
          <p:cNvPr id="15" name="TextBox 14">
            <a:extLst>
              <a:ext uri="{FF2B5EF4-FFF2-40B4-BE49-F238E27FC236}">
                <a16:creationId xmlns:a16="http://schemas.microsoft.com/office/drawing/2014/main" id="{51A3605A-14AC-614D-9F66-C0B7F1274BB8}"/>
              </a:ext>
            </a:extLst>
          </p:cNvPr>
          <p:cNvSpPr txBox="1"/>
          <p:nvPr/>
        </p:nvSpPr>
        <p:spPr>
          <a:xfrm>
            <a:off x="5010024" y="9470950"/>
            <a:ext cx="2835086" cy="937949"/>
          </a:xfrm>
          <a:prstGeom prst="rect">
            <a:avLst/>
          </a:prstGeom>
          <a:noFill/>
        </p:spPr>
        <p:txBody>
          <a:bodyPr wrap="square" lIns="0" rIns="0" rtlCol="0">
            <a:spAutoFit/>
          </a:bodyPr>
          <a:lstStyle/>
          <a:p>
            <a:pPr>
              <a:lnSpc>
                <a:spcPct val="120000"/>
              </a:lnSpc>
            </a:pPr>
            <a:r>
              <a:rPr lang="en-US" sz="2400" dirty="0">
                <a:solidFill>
                  <a:srgbClr val="767171"/>
                </a:solidFill>
                <a:latin typeface="Arial" panose="020B0604020202020204" pitchFamily="34" charset="0"/>
                <a:cs typeface="Arial" panose="020B0604020202020204" pitchFamily="34" charset="0"/>
              </a:rPr>
              <a:t>21% are developing cybersecurity plans</a:t>
            </a:r>
          </a:p>
        </p:txBody>
      </p:sp>
      <p:sp>
        <p:nvSpPr>
          <p:cNvPr id="17" name="TextBox 16">
            <a:extLst>
              <a:ext uri="{FF2B5EF4-FFF2-40B4-BE49-F238E27FC236}">
                <a16:creationId xmlns:a16="http://schemas.microsoft.com/office/drawing/2014/main" id="{6FD8C9CC-E653-A64F-B440-480AA24AF82F}"/>
              </a:ext>
            </a:extLst>
          </p:cNvPr>
          <p:cNvSpPr txBox="1"/>
          <p:nvPr/>
        </p:nvSpPr>
        <p:spPr>
          <a:xfrm>
            <a:off x="9023727" y="9470950"/>
            <a:ext cx="2648828" cy="1381147"/>
          </a:xfrm>
          <a:prstGeom prst="rect">
            <a:avLst/>
          </a:prstGeom>
          <a:noFill/>
        </p:spPr>
        <p:txBody>
          <a:bodyPr wrap="square" lIns="0" rIns="0" rtlCol="0">
            <a:spAutoFit/>
          </a:bodyPr>
          <a:lstStyle/>
          <a:p>
            <a:pPr>
              <a:lnSpc>
                <a:spcPct val="120000"/>
              </a:lnSpc>
            </a:pPr>
            <a:r>
              <a:rPr lang="en-US" sz="2400" dirty="0">
                <a:solidFill>
                  <a:srgbClr val="767171"/>
                </a:solidFill>
                <a:latin typeface="Arial" panose="020B0604020202020204" pitchFamily="34" charset="0"/>
                <a:cs typeface="Arial" panose="020B0604020202020204" pitchFamily="34" charset="0"/>
              </a:rPr>
              <a:t>30% have no protection against cyberattacks​</a:t>
            </a:r>
          </a:p>
        </p:txBody>
      </p:sp>
      <p:sp>
        <p:nvSpPr>
          <p:cNvPr id="19" name="TextBox 18">
            <a:extLst>
              <a:ext uri="{FF2B5EF4-FFF2-40B4-BE49-F238E27FC236}">
                <a16:creationId xmlns:a16="http://schemas.microsoft.com/office/drawing/2014/main" id="{F3801CED-B342-EF4B-8F69-9EB81B88FD05}"/>
              </a:ext>
            </a:extLst>
          </p:cNvPr>
          <p:cNvSpPr txBox="1"/>
          <p:nvPr/>
        </p:nvSpPr>
        <p:spPr>
          <a:xfrm>
            <a:off x="12658116" y="9470950"/>
            <a:ext cx="3044085" cy="1381147"/>
          </a:xfrm>
          <a:prstGeom prst="rect">
            <a:avLst/>
          </a:prstGeom>
          <a:noFill/>
        </p:spPr>
        <p:txBody>
          <a:bodyPr wrap="square" lIns="0" rIns="0" rtlCol="0">
            <a:spAutoFit/>
          </a:bodyPr>
          <a:lstStyle/>
          <a:p>
            <a:pPr>
              <a:lnSpc>
                <a:spcPct val="120000"/>
              </a:lnSpc>
            </a:pPr>
            <a:r>
              <a:rPr lang="en-US" sz="2400" dirty="0">
                <a:solidFill>
                  <a:srgbClr val="767171"/>
                </a:solidFill>
                <a:latin typeface="Arial" panose="020B0604020202020204" pitchFamily="34" charset="0"/>
                <a:cs typeface="Arial" panose="020B0604020202020204" pitchFamily="34" charset="0"/>
              </a:rPr>
              <a:t>59% of these say their business is ‘too small’ to be a target​</a:t>
            </a:r>
          </a:p>
        </p:txBody>
      </p:sp>
      <p:sp>
        <p:nvSpPr>
          <p:cNvPr id="23" name="TextBox 22">
            <a:extLst>
              <a:ext uri="{FF2B5EF4-FFF2-40B4-BE49-F238E27FC236}">
                <a16:creationId xmlns:a16="http://schemas.microsoft.com/office/drawing/2014/main" id="{BFD4C9C2-1ACB-1F3D-5E78-B5B2ADAE57B7}"/>
              </a:ext>
            </a:extLst>
          </p:cNvPr>
          <p:cNvSpPr txBox="1"/>
          <p:nvPr/>
        </p:nvSpPr>
        <p:spPr>
          <a:xfrm>
            <a:off x="16771051" y="9470950"/>
            <a:ext cx="2801463" cy="1824346"/>
          </a:xfrm>
          <a:prstGeom prst="rect">
            <a:avLst/>
          </a:prstGeom>
          <a:noFill/>
        </p:spPr>
        <p:txBody>
          <a:bodyPr wrap="square" lIns="0" rIns="0" rtlCol="0">
            <a:spAutoFit/>
          </a:bodyPr>
          <a:lstStyle/>
          <a:p>
            <a:pPr>
              <a:lnSpc>
                <a:spcPct val="120000"/>
              </a:lnSpc>
            </a:pPr>
            <a:r>
              <a:rPr lang="en-US" sz="2400" dirty="0">
                <a:solidFill>
                  <a:srgbClr val="767171"/>
                </a:solidFill>
                <a:latin typeface="Arial" panose="020B0604020202020204" pitchFamily="34" charset="0"/>
                <a:cs typeface="Arial" panose="020B0604020202020204" pitchFamily="34" charset="0"/>
              </a:rPr>
              <a:t>36% of small business owners are ‘not at all concerned’ about cyberattacks</a:t>
            </a:r>
          </a:p>
        </p:txBody>
      </p:sp>
      <p:grpSp>
        <p:nvGrpSpPr>
          <p:cNvPr id="50" name="Group 49">
            <a:extLst>
              <a:ext uri="{FF2B5EF4-FFF2-40B4-BE49-F238E27FC236}">
                <a16:creationId xmlns:a16="http://schemas.microsoft.com/office/drawing/2014/main" id="{9720C400-DF38-F745-1100-549A190381E9}"/>
              </a:ext>
            </a:extLst>
          </p:cNvPr>
          <p:cNvGrpSpPr/>
          <p:nvPr/>
        </p:nvGrpSpPr>
        <p:grpSpPr>
          <a:xfrm>
            <a:off x="8328158" y="2115907"/>
            <a:ext cx="9922516" cy="3140870"/>
            <a:chOff x="1214767" y="2341363"/>
            <a:chExt cx="5873772" cy="1859282"/>
          </a:xfrm>
        </p:grpSpPr>
        <p:grpSp>
          <p:nvGrpSpPr>
            <p:cNvPr id="38" name="Group 37">
              <a:extLst>
                <a:ext uri="{FF2B5EF4-FFF2-40B4-BE49-F238E27FC236}">
                  <a16:creationId xmlns:a16="http://schemas.microsoft.com/office/drawing/2014/main" id="{046B9DE4-8E20-C192-4E72-05EF5BE21E18}"/>
                </a:ext>
              </a:extLst>
            </p:cNvPr>
            <p:cNvGrpSpPr/>
            <p:nvPr/>
          </p:nvGrpSpPr>
          <p:grpSpPr>
            <a:xfrm>
              <a:off x="1214767" y="2705878"/>
              <a:ext cx="2397549" cy="1458096"/>
              <a:chOff x="2027190" y="2295331"/>
              <a:chExt cx="2397549" cy="1688837"/>
            </a:xfrm>
          </p:grpSpPr>
          <p:sp>
            <p:nvSpPr>
              <p:cNvPr id="32" name="Rectangle 31">
                <a:extLst>
                  <a:ext uri="{FF2B5EF4-FFF2-40B4-BE49-F238E27FC236}">
                    <a16:creationId xmlns:a16="http://schemas.microsoft.com/office/drawing/2014/main" id="{9B42A3F8-1C8F-D155-D185-F81E2C92AFA9}"/>
                  </a:ext>
                </a:extLst>
              </p:cNvPr>
              <p:cNvSpPr/>
              <p:nvPr/>
            </p:nvSpPr>
            <p:spPr>
              <a:xfrm>
                <a:off x="4120448" y="2295331"/>
                <a:ext cx="304291" cy="16608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FBB3B93-6745-8833-F52A-8E37610C962C}"/>
                  </a:ext>
                </a:extLst>
              </p:cNvPr>
              <p:cNvSpPr/>
              <p:nvPr/>
            </p:nvSpPr>
            <p:spPr>
              <a:xfrm>
                <a:off x="3702662" y="2556587"/>
                <a:ext cx="304291" cy="13995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9D2439-AA1F-DB83-FE63-66A16C8A612F}"/>
                  </a:ext>
                </a:extLst>
              </p:cNvPr>
              <p:cNvSpPr/>
              <p:nvPr/>
            </p:nvSpPr>
            <p:spPr>
              <a:xfrm>
                <a:off x="3284876" y="2817845"/>
                <a:ext cx="304291" cy="113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23F6519-A429-3BC1-268B-45C4BFE7451D}"/>
                  </a:ext>
                </a:extLst>
              </p:cNvPr>
              <p:cNvSpPr/>
              <p:nvPr/>
            </p:nvSpPr>
            <p:spPr>
              <a:xfrm>
                <a:off x="2854641" y="3041780"/>
                <a:ext cx="316740" cy="9143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182C1E2-1EB6-DD4E-4D5E-201231391D53}"/>
                  </a:ext>
                </a:extLst>
              </p:cNvPr>
              <p:cNvSpPr/>
              <p:nvPr/>
            </p:nvSpPr>
            <p:spPr>
              <a:xfrm>
                <a:off x="2451200" y="3228392"/>
                <a:ext cx="316740" cy="7277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5392D58-0A1D-094E-EBEB-588AEC81B057}"/>
                  </a:ext>
                </a:extLst>
              </p:cNvPr>
              <p:cNvSpPr/>
              <p:nvPr/>
            </p:nvSpPr>
            <p:spPr>
              <a:xfrm>
                <a:off x="2027190" y="3470988"/>
                <a:ext cx="304291" cy="513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Текст 7">
              <a:extLst>
                <a:ext uri="{FF2B5EF4-FFF2-40B4-BE49-F238E27FC236}">
                  <a16:creationId xmlns:a16="http://schemas.microsoft.com/office/drawing/2014/main" id="{68C7EF52-AC76-301E-ED47-D0F97BD9378C}"/>
                </a:ext>
              </a:extLst>
            </p:cNvPr>
            <p:cNvSpPr txBox="1">
              <a:spLocks/>
            </p:cNvSpPr>
            <p:nvPr/>
          </p:nvSpPr>
          <p:spPr>
            <a:xfrm>
              <a:off x="3849922" y="2341363"/>
              <a:ext cx="2720066" cy="1170095"/>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defRPr/>
              </a:pPr>
              <a:r>
                <a:rPr lang="en-US" sz="11500" b="1" dirty="0">
                  <a:solidFill>
                    <a:schemeClr val="accent1"/>
                  </a:solidFill>
                  <a:latin typeface="Arial Black" panose="020B0604020202020204" pitchFamily="34" charset="0"/>
                  <a:ea typeface="Butler" charset="0"/>
                  <a:cs typeface="Arial Black" panose="020B0604020202020204" pitchFamily="34" charset="0"/>
                </a:rPr>
                <a:t>150%</a:t>
              </a:r>
            </a:p>
          </p:txBody>
        </p:sp>
        <p:sp>
          <p:nvSpPr>
            <p:cNvPr id="40" name="TextBox 39">
              <a:extLst>
                <a:ext uri="{FF2B5EF4-FFF2-40B4-BE49-F238E27FC236}">
                  <a16:creationId xmlns:a16="http://schemas.microsoft.com/office/drawing/2014/main" id="{ED1D891C-E9E0-5E1F-11FB-02527294B915}"/>
                </a:ext>
              </a:extLst>
            </p:cNvPr>
            <p:cNvSpPr txBox="1"/>
            <p:nvPr/>
          </p:nvSpPr>
          <p:spPr>
            <a:xfrm>
              <a:off x="3976392" y="3478516"/>
              <a:ext cx="3112147" cy="722129"/>
            </a:xfrm>
            <a:prstGeom prst="rect">
              <a:avLst/>
            </a:prstGeom>
            <a:noFill/>
          </p:spPr>
          <p:txBody>
            <a:bodyPr wrap="square" lIns="0" rIns="0" rtlCol="0">
              <a:spAutoFit/>
            </a:bodyPr>
            <a:lstStyle/>
            <a:p>
              <a:pPr>
                <a:lnSpc>
                  <a:spcPct val="120000"/>
                </a:lnSpc>
              </a:pPr>
              <a:r>
                <a:rPr lang="en-US" sz="3200" dirty="0">
                  <a:solidFill>
                    <a:srgbClr val="767171"/>
                  </a:solidFill>
                  <a:latin typeface="Arial" panose="020B0604020202020204" pitchFamily="34" charset="0"/>
                  <a:cs typeface="Arial" panose="020B0604020202020204" pitchFamily="34" charset="0"/>
                </a:rPr>
                <a:t>more ransomware​</a:t>
              </a:r>
              <a:br>
                <a:rPr lang="en-US" sz="3200" dirty="0">
                  <a:solidFill>
                    <a:srgbClr val="767171"/>
                  </a:solidFill>
                  <a:latin typeface="Arial" panose="020B0604020202020204" pitchFamily="34" charset="0"/>
                  <a:cs typeface="Arial" panose="020B0604020202020204" pitchFamily="34" charset="0"/>
                </a:rPr>
              </a:br>
              <a:r>
                <a:rPr lang="en-US" sz="3200" dirty="0">
                  <a:solidFill>
                    <a:srgbClr val="767171"/>
                  </a:solidFill>
                  <a:latin typeface="Arial" panose="020B0604020202020204" pitchFamily="34" charset="0"/>
                  <a:cs typeface="Arial" panose="020B0604020202020204" pitchFamily="34" charset="0"/>
                </a:rPr>
                <a:t>attacks in 2021</a:t>
              </a:r>
              <a:r>
                <a:rPr lang="en-US" sz="3200" baseline="30000" dirty="0">
                  <a:solidFill>
                    <a:srgbClr val="767171"/>
                  </a:solidFill>
                  <a:latin typeface="Arial" panose="020B0604020202020204" pitchFamily="34" charset="0"/>
                  <a:cs typeface="Arial" panose="020B0604020202020204" pitchFamily="34" charset="0"/>
                </a:rPr>
                <a:t>1</a:t>
              </a:r>
              <a:r>
                <a:rPr lang="en-US" sz="3200" dirty="0">
                  <a:solidFill>
                    <a:srgbClr val="767171"/>
                  </a:solidFill>
                  <a:latin typeface="Arial" panose="020B0604020202020204" pitchFamily="34" charset="0"/>
                  <a:cs typeface="Arial" panose="020B0604020202020204" pitchFamily="34" charset="0"/>
                </a:rPr>
                <a:t>​</a:t>
              </a:r>
            </a:p>
          </p:txBody>
        </p:sp>
      </p:grpSp>
      <p:sp>
        <p:nvSpPr>
          <p:cNvPr id="47" name="TextBox 46">
            <a:extLst>
              <a:ext uri="{FF2B5EF4-FFF2-40B4-BE49-F238E27FC236}">
                <a16:creationId xmlns:a16="http://schemas.microsoft.com/office/drawing/2014/main" id="{2B053BC4-3281-BD29-2614-5D7E6E9CB5B6}"/>
              </a:ext>
            </a:extLst>
          </p:cNvPr>
          <p:cNvSpPr txBox="1"/>
          <p:nvPr/>
        </p:nvSpPr>
        <p:spPr>
          <a:xfrm>
            <a:off x="20929384" y="9470950"/>
            <a:ext cx="2583759" cy="1824346"/>
          </a:xfrm>
          <a:prstGeom prst="rect">
            <a:avLst/>
          </a:prstGeom>
          <a:noFill/>
        </p:spPr>
        <p:txBody>
          <a:bodyPr wrap="square" lIns="0" rIns="0" rtlCol="0">
            <a:spAutoFit/>
          </a:bodyPr>
          <a:lstStyle/>
          <a:p>
            <a:pPr>
              <a:lnSpc>
                <a:spcPct val="120000"/>
              </a:lnSpc>
            </a:pPr>
            <a:r>
              <a:rPr lang="en-US" sz="2400" dirty="0">
                <a:solidFill>
                  <a:srgbClr val="767171"/>
                </a:solidFill>
                <a:latin typeface="Arial" panose="020B0604020202020204" pitchFamily="34" charset="0"/>
                <a:cs typeface="Arial" panose="020B0604020202020204" pitchFamily="34" charset="0"/>
              </a:rPr>
              <a:t>1 in 5 online small businesses have been the victim of a cyberattack​</a:t>
            </a:r>
            <a:r>
              <a:rPr lang="en-US" sz="2400" baseline="30000" dirty="0">
                <a:solidFill>
                  <a:srgbClr val="767171"/>
                </a:solidFill>
                <a:latin typeface="Arial" panose="020B0604020202020204" pitchFamily="34" charset="0"/>
                <a:cs typeface="Arial" panose="020B0604020202020204" pitchFamily="34" charset="0"/>
              </a:rPr>
              <a:t>2</a:t>
            </a:r>
          </a:p>
        </p:txBody>
      </p:sp>
      <p:sp>
        <p:nvSpPr>
          <p:cNvPr id="48" name="TextBox 47">
            <a:extLst>
              <a:ext uri="{FF2B5EF4-FFF2-40B4-BE49-F238E27FC236}">
                <a16:creationId xmlns:a16="http://schemas.microsoft.com/office/drawing/2014/main" id="{78C5FAEF-522E-4175-B63F-BA7AE3F6AAEE}"/>
              </a:ext>
            </a:extLst>
          </p:cNvPr>
          <p:cNvSpPr txBox="1"/>
          <p:nvPr/>
        </p:nvSpPr>
        <p:spPr>
          <a:xfrm>
            <a:off x="1034544" y="12465716"/>
            <a:ext cx="17682664" cy="844142"/>
          </a:xfrm>
          <a:prstGeom prst="rect">
            <a:avLst/>
          </a:prstGeom>
          <a:noFill/>
        </p:spPr>
        <p:txBody>
          <a:bodyPr wrap="square" lIns="0" rIns="0" rtlCol="0">
            <a:spAutoFit/>
          </a:bodyPr>
          <a:lstStyle/>
          <a:p>
            <a:pPr marL="342900" indent="-342900">
              <a:lnSpc>
                <a:spcPct val="120000"/>
              </a:lnSpc>
              <a:buAutoNum type="arabicPeriod"/>
            </a:pPr>
            <a:r>
              <a:rPr lang="en-US" sz="1400" dirty="0">
                <a:solidFill>
                  <a:srgbClr val="767171"/>
                </a:solidFill>
                <a:latin typeface="Arial" panose="020B0604020202020204" pitchFamily="34" charset="0"/>
                <a:cs typeface="Arial" panose="020B0604020202020204" pitchFamily="34" charset="0"/>
                <a:hlinkClick r:id="rId3"/>
              </a:rPr>
              <a:t>https://www.bloomberg.com/news/videos/2021-12-09/microsoft-fires-back-at-crowdstrike-on-cybersecurity-video</a:t>
            </a:r>
            <a:endParaRPr lang="en-US" sz="1400" dirty="0">
              <a:solidFill>
                <a:srgbClr val="767171"/>
              </a:solidFill>
              <a:latin typeface="Arial" panose="020B0604020202020204" pitchFamily="34" charset="0"/>
              <a:cs typeface="Arial" panose="020B0604020202020204" pitchFamily="34" charset="0"/>
            </a:endParaRPr>
          </a:p>
          <a:p>
            <a:pPr marL="342900" indent="-342900">
              <a:lnSpc>
                <a:spcPct val="120000"/>
              </a:lnSpc>
              <a:buAutoNum type="arabicPeriod"/>
            </a:pPr>
            <a:r>
              <a:rPr lang="en-US" sz="1400" dirty="0">
                <a:solidFill>
                  <a:srgbClr val="767171"/>
                </a:solidFill>
                <a:latin typeface="Arial" panose="020B0604020202020204" pitchFamily="34" charset="0"/>
                <a:cs typeface="Arial" panose="020B0604020202020204" pitchFamily="34" charset="0"/>
                <a:hlinkClick r:id="rId4"/>
              </a:rPr>
              <a:t>https://digital.com/51-of-small-business-admit-to-leaving-customer-data-unsecure/</a:t>
            </a:r>
            <a:endParaRPr lang="en-US" sz="1400" dirty="0">
              <a:solidFill>
                <a:srgbClr val="767171"/>
              </a:solidFill>
              <a:latin typeface="Arial" panose="020B0604020202020204" pitchFamily="34" charset="0"/>
              <a:cs typeface="Arial" panose="020B0604020202020204" pitchFamily="34" charset="0"/>
            </a:endParaRPr>
          </a:p>
          <a:p>
            <a:pPr marL="342900" indent="-342900">
              <a:lnSpc>
                <a:spcPct val="120000"/>
              </a:lnSpc>
              <a:buAutoNum type="arabicPeriod"/>
            </a:pPr>
            <a:endParaRPr lang="en-US" sz="1400" dirty="0">
              <a:solidFill>
                <a:srgbClr val="76717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CFAC3B50-A2FC-E2CF-241F-C0926BD59A0D}"/>
              </a:ext>
            </a:extLst>
          </p:cNvPr>
          <p:cNvSpPr/>
          <p:nvPr/>
        </p:nvSpPr>
        <p:spPr>
          <a:xfrm rot="5400000" flipH="1">
            <a:off x="12174856" y="1181124"/>
            <a:ext cx="46920" cy="22319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DF32DBC7-A42B-59A2-3191-488864CB23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5165" y="7210625"/>
            <a:ext cx="1316754" cy="1677922"/>
          </a:xfrm>
          <a:prstGeom prst="rect">
            <a:avLst/>
          </a:prstGeom>
        </p:spPr>
      </p:pic>
      <p:pic>
        <p:nvPicPr>
          <p:cNvPr id="31" name="Graphic 30">
            <a:extLst>
              <a:ext uri="{FF2B5EF4-FFF2-40B4-BE49-F238E27FC236}">
                <a16:creationId xmlns:a16="http://schemas.microsoft.com/office/drawing/2014/main" id="{E20BF46E-36F2-D4CD-5CE0-D4CAAB6408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41197" y="7210625"/>
            <a:ext cx="1677922" cy="1677922"/>
          </a:xfrm>
          <a:prstGeom prst="rect">
            <a:avLst/>
          </a:prstGeom>
        </p:spPr>
      </p:pic>
      <p:pic>
        <p:nvPicPr>
          <p:cNvPr id="42" name="Graphic 41">
            <a:extLst>
              <a:ext uri="{FF2B5EF4-FFF2-40B4-BE49-F238E27FC236}">
                <a16:creationId xmlns:a16="http://schemas.microsoft.com/office/drawing/2014/main" id="{062EC146-D25C-CCF4-CC14-5AE90C041C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67627" y="7284903"/>
            <a:ext cx="1776037" cy="1529366"/>
          </a:xfrm>
          <a:prstGeom prst="rect">
            <a:avLst/>
          </a:prstGeom>
        </p:spPr>
      </p:pic>
      <p:pic>
        <p:nvPicPr>
          <p:cNvPr id="51" name="Graphic 50">
            <a:extLst>
              <a:ext uri="{FF2B5EF4-FFF2-40B4-BE49-F238E27FC236}">
                <a16:creationId xmlns:a16="http://schemas.microsoft.com/office/drawing/2014/main" id="{E9794902-4286-9452-6059-4CD68F71C8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6431" y="7210625"/>
            <a:ext cx="1677922" cy="1677922"/>
          </a:xfrm>
          <a:prstGeom prst="rect">
            <a:avLst/>
          </a:prstGeom>
        </p:spPr>
      </p:pic>
      <p:pic>
        <p:nvPicPr>
          <p:cNvPr id="53" name="Graphic 52">
            <a:extLst>
              <a:ext uri="{FF2B5EF4-FFF2-40B4-BE49-F238E27FC236}">
                <a16:creationId xmlns:a16="http://schemas.microsoft.com/office/drawing/2014/main" id="{ACB022BB-F101-AB66-9721-9EDBAAC2E4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324444" y="7210625"/>
            <a:ext cx="1670118" cy="1677923"/>
          </a:xfrm>
          <a:prstGeom prst="rect">
            <a:avLst/>
          </a:prstGeom>
        </p:spPr>
      </p:pic>
      <p:pic>
        <p:nvPicPr>
          <p:cNvPr id="55" name="Graphic 54">
            <a:extLst>
              <a:ext uri="{FF2B5EF4-FFF2-40B4-BE49-F238E27FC236}">
                <a16:creationId xmlns:a16="http://schemas.microsoft.com/office/drawing/2014/main" id="{9E408E4E-F52B-37EF-FF2F-D97E7BB13F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40231" y="7359013"/>
            <a:ext cx="1802397" cy="1381147"/>
          </a:xfrm>
          <a:prstGeom prst="rect">
            <a:avLst/>
          </a:prstGeom>
        </p:spPr>
      </p:pic>
    </p:spTree>
    <p:extLst>
      <p:ext uri="{BB962C8B-B14F-4D97-AF65-F5344CB8AC3E}">
        <p14:creationId xmlns:p14="http://schemas.microsoft.com/office/powerpoint/2010/main" val="202973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70C1BB-0A77-FF48-9474-D2F8253A9754}"/>
              </a:ext>
            </a:extLst>
          </p:cNvPr>
          <p:cNvSpPr>
            <a:spLocks noGrp="1"/>
          </p:cNvSpPr>
          <p:nvPr>
            <p:ph type="body" sz="quarter" idx="10"/>
          </p:nvPr>
        </p:nvSpPr>
        <p:spPr>
          <a:xfrm>
            <a:off x="747017" y="2238374"/>
            <a:ext cx="14967284" cy="915373"/>
          </a:xfrm>
        </p:spPr>
        <p:txBody>
          <a:bodyPr/>
          <a:lstStyle/>
          <a:p>
            <a:r>
              <a:rPr lang="en-US" dirty="0"/>
              <a:t>Why Microsoft Defender for Cloud</a:t>
            </a:r>
            <a:endParaRPr lang="en-ES" dirty="0"/>
          </a:p>
        </p:txBody>
      </p:sp>
      <p:grpSp>
        <p:nvGrpSpPr>
          <p:cNvPr id="9" name="Group 8">
            <a:extLst>
              <a:ext uri="{FF2B5EF4-FFF2-40B4-BE49-F238E27FC236}">
                <a16:creationId xmlns:a16="http://schemas.microsoft.com/office/drawing/2014/main" id="{80391A14-9917-5F6E-CD14-5366E25AD31C}"/>
              </a:ext>
            </a:extLst>
          </p:cNvPr>
          <p:cNvGrpSpPr/>
          <p:nvPr/>
        </p:nvGrpSpPr>
        <p:grpSpPr>
          <a:xfrm>
            <a:off x="914400" y="4942236"/>
            <a:ext cx="4880142" cy="6270043"/>
            <a:chOff x="914400" y="4615671"/>
            <a:chExt cx="4880142" cy="6270043"/>
          </a:xfrm>
        </p:grpSpPr>
        <p:sp>
          <p:nvSpPr>
            <p:cNvPr id="6" name="TextBox 5">
              <a:extLst>
                <a:ext uri="{FF2B5EF4-FFF2-40B4-BE49-F238E27FC236}">
                  <a16:creationId xmlns:a16="http://schemas.microsoft.com/office/drawing/2014/main" id="{CA866C3D-2AC0-F048-B5B2-2E430B5EE0C5}"/>
                </a:ext>
              </a:extLst>
            </p:cNvPr>
            <p:cNvSpPr txBox="1"/>
            <p:nvPr/>
          </p:nvSpPr>
          <p:spPr>
            <a:xfrm>
              <a:off x="1429283" y="7802075"/>
              <a:ext cx="4024543" cy="2267544"/>
            </a:xfrm>
            <a:prstGeom prst="rect">
              <a:avLst/>
            </a:prstGeom>
            <a:noFill/>
          </p:spPr>
          <p:txBody>
            <a:bodyPr wrap="square" lIns="0" rIns="0" rtlCol="0">
              <a:spAutoFit/>
            </a:bodyPr>
            <a:lstStyle/>
            <a:p>
              <a:pPr>
                <a:lnSpc>
                  <a:spcPct val="120000"/>
                </a:lnSpc>
              </a:pPr>
              <a:r>
                <a:rPr lang="en-US" sz="2400" dirty="0">
                  <a:solidFill>
                    <a:schemeClr val="bg1"/>
                  </a:solidFill>
                  <a:latin typeface="Arial" panose="020B0604020202020204" pitchFamily="34" charset="0"/>
                  <a:cs typeface="Arial" panose="020B0604020202020204" pitchFamily="34" charset="0"/>
                </a:rPr>
                <a:t>Protect across diverse workloads whether on Azure, other clouds, or on-premises and meet regulatory compliance goals.</a:t>
              </a:r>
            </a:p>
          </p:txBody>
        </p:sp>
        <p:pic>
          <p:nvPicPr>
            <p:cNvPr id="18" name="Picture 17" descr="Icon&#10;&#10;Description automatically generated">
              <a:extLst>
                <a:ext uri="{FF2B5EF4-FFF2-40B4-BE49-F238E27FC236}">
                  <a16:creationId xmlns:a16="http://schemas.microsoft.com/office/drawing/2014/main" id="{847DEA87-CF28-6B65-08F5-53AC2D7797EF}"/>
                </a:ext>
              </a:extLst>
            </p:cNvPr>
            <p:cNvPicPr>
              <a:picLocks noChangeAspect="1"/>
            </p:cNvPicPr>
            <p:nvPr/>
          </p:nvPicPr>
          <p:blipFill>
            <a:blip r:embed="rId3"/>
            <a:stretch>
              <a:fillRect/>
            </a:stretch>
          </p:blipFill>
          <p:spPr>
            <a:xfrm>
              <a:off x="2606809" y="5491263"/>
              <a:ext cx="1360531" cy="1824346"/>
            </a:xfrm>
            <a:prstGeom prst="rect">
              <a:avLst/>
            </a:prstGeom>
          </p:spPr>
        </p:pic>
        <p:sp>
          <p:nvSpPr>
            <p:cNvPr id="3" name="Rectangle 2">
              <a:extLst>
                <a:ext uri="{FF2B5EF4-FFF2-40B4-BE49-F238E27FC236}">
                  <a16:creationId xmlns:a16="http://schemas.microsoft.com/office/drawing/2014/main" id="{1B3C4AA6-6D40-1A6E-4530-96048E8345F7}"/>
                </a:ext>
              </a:extLst>
            </p:cNvPr>
            <p:cNvSpPr/>
            <p:nvPr/>
          </p:nvSpPr>
          <p:spPr>
            <a:xfrm>
              <a:off x="914400" y="4615671"/>
              <a:ext cx="4880142" cy="627004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2548F68F-1FEF-CB6F-0CB0-ADC716F1B9B2}"/>
              </a:ext>
            </a:extLst>
          </p:cNvPr>
          <p:cNvGrpSpPr/>
          <p:nvPr/>
        </p:nvGrpSpPr>
        <p:grpSpPr>
          <a:xfrm>
            <a:off x="7136282" y="4942235"/>
            <a:ext cx="4880142" cy="6270043"/>
            <a:chOff x="6609687" y="4615670"/>
            <a:chExt cx="4880142" cy="6270043"/>
          </a:xfrm>
        </p:grpSpPr>
        <p:sp>
          <p:nvSpPr>
            <p:cNvPr id="10" name="TextBox 9">
              <a:extLst>
                <a:ext uri="{FF2B5EF4-FFF2-40B4-BE49-F238E27FC236}">
                  <a16:creationId xmlns:a16="http://schemas.microsoft.com/office/drawing/2014/main" id="{E1610935-DEFA-2D43-8A6F-1E508795DEF5}"/>
                </a:ext>
              </a:extLst>
            </p:cNvPr>
            <p:cNvSpPr txBox="1"/>
            <p:nvPr/>
          </p:nvSpPr>
          <p:spPr>
            <a:xfrm>
              <a:off x="7058398" y="7802075"/>
              <a:ext cx="4197429" cy="1824346"/>
            </a:xfrm>
            <a:prstGeom prst="rect">
              <a:avLst/>
            </a:prstGeom>
            <a:noFill/>
          </p:spPr>
          <p:txBody>
            <a:bodyPr wrap="square" lIns="0" rIns="0" rtlCol="0">
              <a:spAutoFit/>
            </a:bodyPr>
            <a:lstStyle/>
            <a:p>
              <a:pPr>
                <a:lnSpc>
                  <a:spcPct val="120000"/>
                </a:lnSpc>
              </a:pPr>
              <a:r>
                <a:rPr lang="en-US" sz="2400" dirty="0">
                  <a:solidFill>
                    <a:schemeClr val="bg1"/>
                  </a:solidFill>
                  <a:latin typeface="Arial" panose="020B0604020202020204" pitchFamily="34" charset="0"/>
                  <a:cs typeface="Arial" panose="020B0604020202020204" pitchFamily="34" charset="0"/>
                </a:rPr>
                <a:t>Simplify security management with a single portal that has built-in artificial intelligence and automation tools.</a:t>
              </a:r>
            </a:p>
          </p:txBody>
        </p:sp>
        <p:pic>
          <p:nvPicPr>
            <p:cNvPr id="14" name="Picture 13" descr="Icon&#10;&#10;Description automatically generated">
              <a:extLst>
                <a:ext uri="{FF2B5EF4-FFF2-40B4-BE49-F238E27FC236}">
                  <a16:creationId xmlns:a16="http://schemas.microsoft.com/office/drawing/2014/main" id="{7A214615-B784-256D-ABA3-2E53906155A4}"/>
                </a:ext>
              </a:extLst>
            </p:cNvPr>
            <p:cNvPicPr>
              <a:picLocks noChangeAspect="1"/>
            </p:cNvPicPr>
            <p:nvPr/>
          </p:nvPicPr>
          <p:blipFill>
            <a:blip r:embed="rId4"/>
            <a:stretch>
              <a:fillRect/>
            </a:stretch>
          </p:blipFill>
          <p:spPr>
            <a:xfrm>
              <a:off x="8175476" y="5630789"/>
              <a:ext cx="1684820" cy="1684820"/>
            </a:xfrm>
            <a:prstGeom prst="rect">
              <a:avLst/>
            </a:prstGeom>
          </p:spPr>
        </p:pic>
        <p:sp>
          <p:nvSpPr>
            <p:cNvPr id="4" name="Rectangle 3">
              <a:extLst>
                <a:ext uri="{FF2B5EF4-FFF2-40B4-BE49-F238E27FC236}">
                  <a16:creationId xmlns:a16="http://schemas.microsoft.com/office/drawing/2014/main" id="{07BDEA7B-936A-1B8A-5E25-9C1483744493}"/>
                </a:ext>
              </a:extLst>
            </p:cNvPr>
            <p:cNvSpPr/>
            <p:nvPr/>
          </p:nvSpPr>
          <p:spPr>
            <a:xfrm>
              <a:off x="6609687" y="4615670"/>
              <a:ext cx="4880142" cy="627004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7924D6F-7EFD-1847-B9F9-311C9E7F23CC}"/>
              </a:ext>
            </a:extLst>
          </p:cNvPr>
          <p:cNvSpPr txBox="1"/>
          <p:nvPr/>
        </p:nvSpPr>
        <p:spPr>
          <a:xfrm>
            <a:off x="14094222" y="8128640"/>
            <a:ext cx="3711657" cy="1824346"/>
          </a:xfrm>
          <a:prstGeom prst="rect">
            <a:avLst/>
          </a:prstGeom>
          <a:noFill/>
        </p:spPr>
        <p:txBody>
          <a:bodyPr wrap="square" lIns="0" rIns="0" rtlCol="0">
            <a:spAutoFit/>
          </a:bodyPr>
          <a:lstStyle/>
          <a:p>
            <a:pPr>
              <a:lnSpc>
                <a:spcPct val="120000"/>
              </a:lnSpc>
            </a:pPr>
            <a:r>
              <a:rPr lang="en-US" sz="2400" dirty="0">
                <a:solidFill>
                  <a:schemeClr val="bg1"/>
                </a:solidFill>
                <a:latin typeface="Arial" panose="020B0604020202020204" pitchFamily="34" charset="0"/>
                <a:cs typeface="Arial" panose="020B0604020202020204" pitchFamily="34" charset="0"/>
              </a:rPr>
              <a:t>Improve security best practices through ongoing assessment, visualization, and recommendations.</a:t>
            </a:r>
          </a:p>
        </p:txBody>
      </p:sp>
      <p:pic>
        <p:nvPicPr>
          <p:cNvPr id="16" name="Picture 15" descr="Icon&#10;&#10;Description automatically generated">
            <a:extLst>
              <a:ext uri="{FF2B5EF4-FFF2-40B4-BE49-F238E27FC236}">
                <a16:creationId xmlns:a16="http://schemas.microsoft.com/office/drawing/2014/main" id="{3EDCD9E2-FFBF-E23C-86A7-FA6EFBBDFFEA}"/>
              </a:ext>
            </a:extLst>
          </p:cNvPr>
          <p:cNvPicPr>
            <a:picLocks noChangeAspect="1"/>
          </p:cNvPicPr>
          <p:nvPr/>
        </p:nvPicPr>
        <p:blipFill>
          <a:blip r:embed="rId5"/>
          <a:stretch>
            <a:fillRect/>
          </a:stretch>
        </p:blipFill>
        <p:spPr>
          <a:xfrm>
            <a:off x="15021749" y="5919827"/>
            <a:ext cx="1465888" cy="1684820"/>
          </a:xfrm>
          <a:prstGeom prst="rect">
            <a:avLst/>
          </a:prstGeom>
        </p:spPr>
      </p:pic>
      <p:sp>
        <p:nvSpPr>
          <p:cNvPr id="5" name="Rectangle 4">
            <a:extLst>
              <a:ext uri="{FF2B5EF4-FFF2-40B4-BE49-F238E27FC236}">
                <a16:creationId xmlns:a16="http://schemas.microsoft.com/office/drawing/2014/main" id="{5B8FD36B-072E-A171-0A61-52734CEFC00B}"/>
              </a:ext>
            </a:extLst>
          </p:cNvPr>
          <p:cNvSpPr/>
          <p:nvPr/>
        </p:nvSpPr>
        <p:spPr>
          <a:xfrm>
            <a:off x="13358164" y="4942234"/>
            <a:ext cx="4880142" cy="627004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461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35533FAD-8798-0443-BD43-04B6AD510BAA}"/>
              </a:ext>
            </a:extLst>
          </p:cNvPr>
          <p:cNvSpPr txBox="1">
            <a:spLocks/>
          </p:cNvSpPr>
          <p:nvPr/>
        </p:nvSpPr>
        <p:spPr>
          <a:xfrm>
            <a:off x="914400" y="3989044"/>
            <a:ext cx="11736066" cy="34569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sz="3600" dirty="0">
                <a:solidFill>
                  <a:srgbClr val="6E6D6D"/>
                </a:solidFill>
              </a:rPr>
              <a:t>Protect Resources​</a:t>
            </a:r>
          </a:p>
          <a:p>
            <a:pPr marL="457200" indent="-457200">
              <a:lnSpc>
                <a:spcPct val="100000"/>
              </a:lnSpc>
              <a:buFont typeface="Arial" panose="020B0604020202020204" pitchFamily="34" charset="0"/>
              <a:buChar char="•"/>
            </a:pPr>
            <a:r>
              <a:rPr lang="en-US" sz="3600" dirty="0">
                <a:solidFill>
                  <a:srgbClr val="6E6D6D"/>
                </a:solidFill>
              </a:rPr>
              <a:t>Continuously Assess Security​</a:t>
            </a:r>
          </a:p>
          <a:p>
            <a:pPr marL="457200" indent="-457200">
              <a:lnSpc>
                <a:spcPct val="100000"/>
              </a:lnSpc>
              <a:buFont typeface="Arial" panose="020B0604020202020204" pitchFamily="34" charset="0"/>
              <a:buChar char="•"/>
            </a:pPr>
            <a:r>
              <a:rPr lang="en-US" sz="3600" dirty="0">
                <a:solidFill>
                  <a:srgbClr val="6E6D6D"/>
                </a:solidFill>
              </a:rPr>
              <a:t>Up-to-Date Threat Intelligence​</a:t>
            </a:r>
          </a:p>
          <a:p>
            <a:pPr marL="457200" indent="-457200">
              <a:lnSpc>
                <a:spcPct val="100000"/>
              </a:lnSpc>
              <a:buFont typeface="Arial" panose="020B0604020202020204" pitchFamily="34" charset="0"/>
              <a:buChar char="•"/>
            </a:pPr>
            <a:r>
              <a:rPr lang="en-US" sz="3600" dirty="0">
                <a:solidFill>
                  <a:srgbClr val="6E6D6D"/>
                </a:solidFill>
              </a:rPr>
              <a:t>Built-In Automation​</a:t>
            </a:r>
          </a:p>
          <a:p>
            <a:pPr marL="457200" indent="-457200">
              <a:lnSpc>
                <a:spcPct val="100000"/>
              </a:lnSpc>
              <a:buFont typeface="Arial" panose="020B0604020202020204" pitchFamily="34" charset="0"/>
              <a:buChar char="•"/>
            </a:pPr>
            <a:r>
              <a:rPr lang="en-US" sz="3600" dirty="0">
                <a:solidFill>
                  <a:srgbClr val="6E6D6D"/>
                </a:solidFill>
              </a:rPr>
              <a:t>Strengthen Security and Compliance</a:t>
            </a:r>
            <a:endParaRPr lang="en-ES" sz="3600" dirty="0">
              <a:solidFill>
                <a:srgbClr val="6E6D6D"/>
              </a:solidFill>
            </a:endParaRPr>
          </a:p>
        </p:txBody>
      </p:sp>
      <p:sp>
        <p:nvSpPr>
          <p:cNvPr id="4" name="Rectangle 3">
            <a:extLst>
              <a:ext uri="{FF2B5EF4-FFF2-40B4-BE49-F238E27FC236}">
                <a16:creationId xmlns:a16="http://schemas.microsoft.com/office/drawing/2014/main" id="{A09D6836-8A59-F748-A950-B6A5E6719B25}"/>
              </a:ext>
            </a:extLst>
          </p:cNvPr>
          <p:cNvSpPr/>
          <p:nvPr/>
        </p:nvSpPr>
        <p:spPr>
          <a:xfrm>
            <a:off x="0" y="8661400"/>
            <a:ext cx="24382413" cy="5054600"/>
          </a:xfrm>
          <a:prstGeom prst="rect">
            <a:avLst/>
          </a:prstGeom>
          <a:solidFill>
            <a:schemeClr val="bg1">
              <a:lumMod val="95000"/>
              <a:alpha val="516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 name="Text Placeholder 1">
            <a:extLst>
              <a:ext uri="{FF2B5EF4-FFF2-40B4-BE49-F238E27FC236}">
                <a16:creationId xmlns:a16="http://schemas.microsoft.com/office/drawing/2014/main" id="{66DC6CC3-6D4B-6A4D-9387-F01D5EFADE5F}"/>
              </a:ext>
            </a:extLst>
          </p:cNvPr>
          <p:cNvSpPr txBox="1">
            <a:spLocks/>
          </p:cNvSpPr>
          <p:nvPr/>
        </p:nvSpPr>
        <p:spPr>
          <a:xfrm>
            <a:off x="914399" y="4676774"/>
            <a:ext cx="22595305" cy="15154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kern="1200">
                <a:solidFill>
                  <a:srgbClr val="4E4F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pic>
        <p:nvPicPr>
          <p:cNvPr id="8" name="Graphic 7">
            <a:extLst>
              <a:ext uri="{FF2B5EF4-FFF2-40B4-BE49-F238E27FC236}">
                <a16:creationId xmlns:a16="http://schemas.microsoft.com/office/drawing/2014/main" id="{48AC6DB6-C79D-88F7-462E-0241A8AE328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68" r="2650" b="42017"/>
          <a:stretch/>
        </p:blipFill>
        <p:spPr>
          <a:xfrm flipH="1">
            <a:off x="-3" y="7653357"/>
            <a:ext cx="24382414" cy="6062643"/>
          </a:xfrm>
          <a:prstGeom prst="rect">
            <a:avLst/>
          </a:prstGeom>
        </p:spPr>
      </p:pic>
      <p:pic>
        <p:nvPicPr>
          <p:cNvPr id="15" name="Picture 14" descr="A person holding a tablet&#10;&#10;Description automatically generated with medium confidence">
            <a:extLst>
              <a:ext uri="{FF2B5EF4-FFF2-40B4-BE49-F238E27FC236}">
                <a16:creationId xmlns:a16="http://schemas.microsoft.com/office/drawing/2014/main" id="{E6C75CE8-2392-C2C8-0951-F36E5D78EFC6}"/>
              </a:ext>
            </a:extLst>
          </p:cNvPr>
          <p:cNvPicPr>
            <a:picLocks noChangeAspect="1"/>
          </p:cNvPicPr>
          <p:nvPr/>
        </p:nvPicPr>
        <p:blipFill>
          <a:blip r:embed="rId5"/>
          <a:stretch>
            <a:fillRect/>
          </a:stretch>
        </p:blipFill>
        <p:spPr>
          <a:xfrm>
            <a:off x="12650466" y="2122750"/>
            <a:ext cx="7585707" cy="11593250"/>
          </a:xfrm>
          <a:prstGeom prst="rect">
            <a:avLst/>
          </a:prstGeom>
        </p:spPr>
      </p:pic>
      <p:sp>
        <p:nvSpPr>
          <p:cNvPr id="7" name="Text Placeholder 1">
            <a:extLst>
              <a:ext uri="{FF2B5EF4-FFF2-40B4-BE49-F238E27FC236}">
                <a16:creationId xmlns:a16="http://schemas.microsoft.com/office/drawing/2014/main" id="{0B9299DB-88C8-A779-8ED5-D2E3DA1EB535}"/>
              </a:ext>
            </a:extLst>
          </p:cNvPr>
          <p:cNvSpPr txBox="1">
            <a:spLocks/>
          </p:cNvSpPr>
          <p:nvPr/>
        </p:nvSpPr>
        <p:spPr>
          <a:xfrm>
            <a:off x="914399" y="2238374"/>
            <a:ext cx="14967284" cy="915373"/>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4000" dirty="0">
                <a:solidFill>
                  <a:srgbClr val="6E6D6D"/>
                </a:solidFill>
                <a:latin typeface="Arial" panose="020B0604020202020204" pitchFamily="34" charset="0"/>
                <a:cs typeface="Arial" panose="020B0604020202020204" pitchFamily="34" charset="0"/>
              </a:rPr>
              <a:t>Protect Hybrid Workloads with Azure Security</a:t>
            </a:r>
            <a:endParaRPr lang="en-ES" sz="4000" dirty="0">
              <a:solidFill>
                <a:srgbClr val="6E6D6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61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BC5A5D1-A3F3-618F-B752-02ECB62F1924}"/>
              </a:ext>
            </a:extLst>
          </p:cNvPr>
          <p:cNvPicPr>
            <a:picLocks noGrp="1" noChangeAspect="1"/>
          </p:cNvPicPr>
          <p:nvPr>
            <p:ph type="pic" sz="quarter" idx="11"/>
          </p:nvPr>
        </p:nvPicPr>
        <p:blipFill>
          <a:blip r:embed="rId3"/>
          <a:srcRect l="1852" r="1852"/>
          <a:stretch/>
        </p:blipFill>
        <p:spPr/>
      </p:pic>
      <p:sp>
        <p:nvSpPr>
          <p:cNvPr id="4" name="Text Placeholder 1">
            <a:extLst>
              <a:ext uri="{FF2B5EF4-FFF2-40B4-BE49-F238E27FC236}">
                <a16:creationId xmlns:a16="http://schemas.microsoft.com/office/drawing/2014/main" id="{9B5D672B-FC8C-E0F2-4BAA-539BD63389E6}"/>
              </a:ext>
            </a:extLst>
          </p:cNvPr>
          <p:cNvSpPr txBox="1">
            <a:spLocks/>
          </p:cNvSpPr>
          <p:nvPr/>
        </p:nvSpPr>
        <p:spPr>
          <a:xfrm>
            <a:off x="1066799" y="2390773"/>
            <a:ext cx="14967284" cy="915373"/>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4000" dirty="0">
                <a:solidFill>
                  <a:srgbClr val="6E6D6D"/>
                </a:solidFill>
                <a:latin typeface="Arial" panose="020B0604020202020204" pitchFamily="34" charset="0"/>
                <a:cs typeface="Arial" panose="020B0604020202020204" pitchFamily="34" charset="0"/>
              </a:rPr>
              <a:t>The Value for Your Business</a:t>
            </a:r>
            <a:endParaRPr lang="en-ES" sz="4000" dirty="0">
              <a:solidFill>
                <a:srgbClr val="6E6D6D"/>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1C449D3-4397-82C2-C49A-E66EA95CC829}"/>
              </a:ext>
            </a:extLst>
          </p:cNvPr>
          <p:cNvSpPr/>
          <p:nvPr/>
        </p:nvSpPr>
        <p:spPr>
          <a:xfrm>
            <a:off x="1115718" y="3855034"/>
            <a:ext cx="11075487" cy="2049377"/>
          </a:xfrm>
          <a:prstGeom prst="rect">
            <a:avLst/>
          </a:prstGeom>
          <a:solidFill>
            <a:schemeClr val="tx2">
              <a:lumMod val="10000"/>
              <a:lumOff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81C29E-C1D9-D3A2-0771-3CC4C05B3581}"/>
              </a:ext>
            </a:extLst>
          </p:cNvPr>
          <p:cNvSpPr txBox="1"/>
          <p:nvPr/>
        </p:nvSpPr>
        <p:spPr>
          <a:xfrm>
            <a:off x="2998727" y="4556556"/>
            <a:ext cx="12200708" cy="646331"/>
          </a:xfrm>
          <a:prstGeom prst="rect">
            <a:avLst/>
          </a:prstGeom>
          <a:noFill/>
        </p:spPr>
        <p:txBody>
          <a:bodyPr wrap="square">
            <a:spAutoFit/>
          </a:bodyPr>
          <a:lstStyle/>
          <a:p>
            <a:pPr>
              <a:lnSpc>
                <a:spcPct val="100000"/>
              </a:lnSpc>
            </a:pPr>
            <a:r>
              <a:rPr lang="en-US" sz="3600" b="1" dirty="0">
                <a:solidFill>
                  <a:schemeClr val="accent1"/>
                </a:solidFill>
                <a:latin typeface="Arial" panose="020B0604020202020204" pitchFamily="34" charset="0"/>
                <a:cs typeface="Arial" panose="020B0604020202020204" pitchFamily="34" charset="0"/>
              </a:rPr>
              <a:t>Holistic solution</a:t>
            </a:r>
          </a:p>
        </p:txBody>
      </p:sp>
      <p:sp>
        <p:nvSpPr>
          <p:cNvPr id="7" name="Rectangle 6">
            <a:extLst>
              <a:ext uri="{FF2B5EF4-FFF2-40B4-BE49-F238E27FC236}">
                <a16:creationId xmlns:a16="http://schemas.microsoft.com/office/drawing/2014/main" id="{5389FC89-6F57-4A75-AE8C-54E9FA892326}"/>
              </a:ext>
            </a:extLst>
          </p:cNvPr>
          <p:cNvSpPr/>
          <p:nvPr/>
        </p:nvSpPr>
        <p:spPr>
          <a:xfrm>
            <a:off x="1115718" y="6833366"/>
            <a:ext cx="11075487" cy="2049377"/>
          </a:xfrm>
          <a:prstGeom prst="rect">
            <a:avLst/>
          </a:prstGeom>
          <a:solidFill>
            <a:schemeClr val="tx2">
              <a:lumMod val="10000"/>
              <a:lumOff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C84179-B886-6BD8-32B9-FD40EDBAD217}"/>
              </a:ext>
            </a:extLst>
          </p:cNvPr>
          <p:cNvSpPr txBox="1"/>
          <p:nvPr/>
        </p:nvSpPr>
        <p:spPr>
          <a:xfrm>
            <a:off x="2998727" y="7534888"/>
            <a:ext cx="8679467" cy="646331"/>
          </a:xfrm>
          <a:prstGeom prst="rect">
            <a:avLst/>
          </a:prstGeom>
          <a:noFill/>
        </p:spPr>
        <p:txBody>
          <a:bodyPr wrap="square">
            <a:spAutoFit/>
          </a:bodyPr>
          <a:lstStyle/>
          <a:p>
            <a:r>
              <a:rPr lang="en-US" sz="3600" b="1" dirty="0">
                <a:solidFill>
                  <a:schemeClr val="accent1"/>
                </a:solidFill>
                <a:latin typeface="Arial" panose="020B0604020202020204" pitchFamily="34" charset="0"/>
                <a:cs typeface="Arial" panose="020B0604020202020204" pitchFamily="34" charset="0"/>
              </a:rPr>
              <a:t>Simpler, more agile management</a:t>
            </a:r>
          </a:p>
        </p:txBody>
      </p:sp>
      <p:sp>
        <p:nvSpPr>
          <p:cNvPr id="13" name="Rectangle 12">
            <a:extLst>
              <a:ext uri="{FF2B5EF4-FFF2-40B4-BE49-F238E27FC236}">
                <a16:creationId xmlns:a16="http://schemas.microsoft.com/office/drawing/2014/main" id="{CE00497A-849D-0F8E-8C73-0168B35B27FD}"/>
              </a:ext>
            </a:extLst>
          </p:cNvPr>
          <p:cNvSpPr/>
          <p:nvPr/>
        </p:nvSpPr>
        <p:spPr>
          <a:xfrm>
            <a:off x="1115718" y="9811697"/>
            <a:ext cx="11075487" cy="2049377"/>
          </a:xfrm>
          <a:prstGeom prst="rect">
            <a:avLst/>
          </a:prstGeom>
          <a:solidFill>
            <a:schemeClr val="tx2">
              <a:lumMod val="10000"/>
              <a:lumOff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0000"/>
              </a:lnSpc>
            </a:pPr>
            <a:endParaRPr lang="en-ES" sz="3600" b="1" dirty="0">
              <a:solidFill>
                <a:schemeClr val="accent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F22465C-56BC-10E7-FFC0-4234758F2FC9}"/>
              </a:ext>
            </a:extLst>
          </p:cNvPr>
          <p:cNvSpPr txBox="1"/>
          <p:nvPr/>
        </p:nvSpPr>
        <p:spPr>
          <a:xfrm>
            <a:off x="2998727" y="10513219"/>
            <a:ext cx="1220070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96D0"/>
                </a:solidFill>
                <a:effectLst/>
                <a:uLnTx/>
                <a:uFillTx/>
                <a:latin typeface="Arial" panose="020B0604020202020204" pitchFamily="34" charset="0"/>
                <a:ea typeface="+mn-ea"/>
                <a:cs typeface="Arial" panose="020B0604020202020204" pitchFamily="34" charset="0"/>
              </a:rPr>
              <a:t>Visibility across cloud and on-premises</a:t>
            </a:r>
            <a:endParaRPr kumimoji="0" lang="en-ES" sz="3600" b="1" i="0" u="none" strike="noStrike" kern="1200" cap="none" spc="0" normalizeH="0" baseline="0" noProof="0" dirty="0">
              <a:ln>
                <a:noFill/>
              </a:ln>
              <a:solidFill>
                <a:srgbClr val="1796D0"/>
              </a:solidFill>
              <a:effectLst/>
              <a:uLnTx/>
              <a:uFillTx/>
              <a:latin typeface="Arial" panose="020B0604020202020204" pitchFamily="34" charset="0"/>
              <a:ea typeface="+mn-ea"/>
              <a:cs typeface="Arial" panose="020B0604020202020204" pitchFamily="34" charset="0"/>
            </a:endParaRPr>
          </a:p>
        </p:txBody>
      </p:sp>
      <p:pic>
        <p:nvPicPr>
          <p:cNvPr id="17" name="Graphic 16">
            <a:extLst>
              <a:ext uri="{FF2B5EF4-FFF2-40B4-BE49-F238E27FC236}">
                <a16:creationId xmlns:a16="http://schemas.microsoft.com/office/drawing/2014/main" id="{4F45E27E-30B0-9138-21DC-64B1DDDD32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5091" y="7143523"/>
            <a:ext cx="1424263" cy="1424263"/>
          </a:xfrm>
          <a:prstGeom prst="rect">
            <a:avLst/>
          </a:prstGeom>
        </p:spPr>
      </p:pic>
      <p:pic>
        <p:nvPicPr>
          <p:cNvPr id="19" name="Graphic 18">
            <a:extLst>
              <a:ext uri="{FF2B5EF4-FFF2-40B4-BE49-F238E27FC236}">
                <a16:creationId xmlns:a16="http://schemas.microsoft.com/office/drawing/2014/main" id="{6917FAD4-68BC-ADD4-96E8-6CE35D5A04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5091" y="10084849"/>
            <a:ext cx="1503069" cy="1503069"/>
          </a:xfrm>
          <a:prstGeom prst="rect">
            <a:avLst/>
          </a:prstGeom>
        </p:spPr>
      </p:pic>
      <p:pic>
        <p:nvPicPr>
          <p:cNvPr id="21" name="Graphic 20">
            <a:extLst>
              <a:ext uri="{FF2B5EF4-FFF2-40B4-BE49-F238E27FC236}">
                <a16:creationId xmlns:a16="http://schemas.microsoft.com/office/drawing/2014/main" id="{8D1CEBDA-96AB-678C-962C-34F416D8DC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6300" y="4160507"/>
            <a:ext cx="1438428" cy="1438428"/>
          </a:xfrm>
          <a:prstGeom prst="rect">
            <a:avLst/>
          </a:prstGeom>
        </p:spPr>
      </p:pic>
    </p:spTree>
    <p:extLst>
      <p:ext uri="{BB962C8B-B14F-4D97-AF65-F5344CB8AC3E}">
        <p14:creationId xmlns:p14="http://schemas.microsoft.com/office/powerpoint/2010/main" val="156550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77FDAA-6C3C-B046-8FCD-73AEAFFEAABF}"/>
              </a:ext>
            </a:extLst>
          </p:cNvPr>
          <p:cNvSpPr>
            <a:spLocks noGrp="1"/>
          </p:cNvSpPr>
          <p:nvPr>
            <p:ph type="body" sz="quarter" idx="10"/>
          </p:nvPr>
        </p:nvSpPr>
        <p:spPr/>
        <p:txBody>
          <a:bodyPr/>
          <a:lstStyle/>
          <a:p>
            <a:r>
              <a:rPr lang="en-US" dirty="0"/>
              <a:t>Microsoft Defender for Cloud Pricing</a:t>
            </a:r>
            <a:endParaRPr lang="en-ES" dirty="0"/>
          </a:p>
        </p:txBody>
      </p:sp>
      <p:graphicFrame>
        <p:nvGraphicFramePr>
          <p:cNvPr id="4" name="Table 3">
            <a:extLst>
              <a:ext uri="{FF2B5EF4-FFF2-40B4-BE49-F238E27FC236}">
                <a16:creationId xmlns:a16="http://schemas.microsoft.com/office/drawing/2014/main" id="{0286EF1D-E66E-197A-06F8-0E95B50BF90D}"/>
              </a:ext>
            </a:extLst>
          </p:cNvPr>
          <p:cNvGraphicFramePr>
            <a:graphicFrameLocks noGrp="1"/>
          </p:cNvGraphicFramePr>
          <p:nvPr>
            <p:extLst>
              <p:ext uri="{D42A27DB-BD31-4B8C-83A1-F6EECF244321}">
                <p14:modId xmlns:p14="http://schemas.microsoft.com/office/powerpoint/2010/main" val="3413949607"/>
              </p:ext>
            </p:extLst>
          </p:nvPr>
        </p:nvGraphicFramePr>
        <p:xfrm>
          <a:off x="1287624" y="3111603"/>
          <a:ext cx="13995918" cy="9876549"/>
        </p:xfrm>
        <a:graphic>
          <a:graphicData uri="http://schemas.openxmlformats.org/drawingml/2006/table">
            <a:tbl>
              <a:tblPr/>
              <a:tblGrid>
                <a:gridCol w="4665306">
                  <a:extLst>
                    <a:ext uri="{9D8B030D-6E8A-4147-A177-3AD203B41FA5}">
                      <a16:colId xmlns:a16="http://schemas.microsoft.com/office/drawing/2014/main" val="3068747298"/>
                    </a:ext>
                  </a:extLst>
                </a:gridCol>
                <a:gridCol w="4665306">
                  <a:extLst>
                    <a:ext uri="{9D8B030D-6E8A-4147-A177-3AD203B41FA5}">
                      <a16:colId xmlns:a16="http://schemas.microsoft.com/office/drawing/2014/main" val="1322819971"/>
                    </a:ext>
                  </a:extLst>
                </a:gridCol>
                <a:gridCol w="4665306">
                  <a:extLst>
                    <a:ext uri="{9D8B030D-6E8A-4147-A177-3AD203B41FA5}">
                      <a16:colId xmlns:a16="http://schemas.microsoft.com/office/drawing/2014/main" val="3138468538"/>
                    </a:ext>
                  </a:extLst>
                </a:gridCol>
              </a:tblGrid>
              <a:tr h="684746">
                <a:tc rowSpan="2">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Servers​</a:t>
                      </a:r>
                      <a:endParaRPr lang="en-US" sz="5100" b="0" i="0" dirty="0">
                        <a:solidFill>
                          <a:srgbClr val="6E6D6D"/>
                        </a:solidFill>
                        <a:effectLst/>
                        <a:latin typeface="Arial" panose="020B0604020202020204" pitchFamily="34" charset="0"/>
                        <a:cs typeface="Arial" panose="020B0604020202020204" pitchFamily="34" charset="0"/>
                      </a:endParaRPr>
                    </a:p>
                  </a:txBody>
                  <a:tcPr marL="93340" marR="93340" marT="46670" marB="46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Servers Plan 1​</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$0.007</a:t>
                      </a:r>
                      <a:r>
                        <a:rPr lang="en-US" sz="1800" b="0" i="0" dirty="0">
                          <a:solidFill>
                            <a:srgbClr val="6E6D6D"/>
                          </a:solidFill>
                          <a:effectLst/>
                          <a:latin typeface="Arial" panose="020B0604020202020204" pitchFamily="34" charset="0"/>
                          <a:cs typeface="Arial" panose="020B0604020202020204" pitchFamily="34" charset="0"/>
                        </a:rPr>
                        <a:t>/Server/hour​</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3744649553"/>
                  </a:ext>
                </a:extLst>
              </a:tr>
              <a:tr h="514394">
                <a:tc vMerge="1">
                  <a:txBody>
                    <a:bodyPr/>
                    <a:lstStyle/>
                    <a:p>
                      <a:endParaRPr lang="en-US"/>
                    </a:p>
                  </a:txBody>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Microsoft Defender for Servers Plan 2​</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$0.02</a:t>
                      </a:r>
                      <a:r>
                        <a:rPr lang="en-US" sz="1800" b="0" i="0" dirty="0">
                          <a:solidFill>
                            <a:srgbClr val="6E6D6D"/>
                          </a:solidFill>
                          <a:effectLst/>
                          <a:latin typeface="Arial" panose="020B0604020202020204" pitchFamily="34" charset="0"/>
                          <a:cs typeface="Arial" panose="020B0604020202020204" pitchFamily="34" charset="0"/>
                        </a:rPr>
                        <a:t>/Server/hour​</a:t>
                      </a:r>
                      <a:br>
                        <a:rPr lang="en-US" sz="1800" b="0" i="0" dirty="0">
                          <a:solidFill>
                            <a:srgbClr val="6E6D6D"/>
                          </a:solidFill>
                          <a:effectLst/>
                          <a:latin typeface="Arial" panose="020B0604020202020204" pitchFamily="34" charset="0"/>
                          <a:cs typeface="Arial" panose="020B0604020202020204" pitchFamily="34" charset="0"/>
                        </a:rPr>
                      </a:br>
                      <a:r>
                        <a:rPr lang="en-US" sz="1800" b="0" i="0" dirty="0">
                          <a:solidFill>
                            <a:srgbClr val="6E6D6D"/>
                          </a:solidFill>
                          <a:effectLst/>
                          <a:latin typeface="Arial" panose="020B0604020202020204" pitchFamily="34" charset="0"/>
                          <a:cs typeface="Arial" panose="020B0604020202020204" pitchFamily="34" charset="0"/>
                        </a:rPr>
                        <a:t>Included data - 500 MB/day​</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3674506"/>
                  </a:ext>
                </a:extLst>
              </a:tr>
              <a:tr h="684746">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Containers​</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Containers​</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$0.0095</a:t>
                      </a:r>
                      <a:r>
                        <a:rPr lang="en-US" sz="1800" b="0" i="0" dirty="0">
                          <a:solidFill>
                            <a:srgbClr val="6E6D6D"/>
                          </a:solidFill>
                          <a:effectLst/>
                          <a:latin typeface="Arial" panose="020B0604020202020204" pitchFamily="34" charset="0"/>
                          <a:cs typeface="Arial" panose="020B0604020202020204" pitchFamily="34" charset="0"/>
                        </a:rPr>
                        <a:t>/</a:t>
                      </a:r>
                      <a:r>
                        <a:rPr lang="en-US" sz="1800" b="0" i="0" dirty="0" err="1">
                          <a:solidFill>
                            <a:srgbClr val="6E6D6D"/>
                          </a:solidFill>
                          <a:effectLst/>
                          <a:latin typeface="Arial" panose="020B0604020202020204" pitchFamily="34" charset="0"/>
                          <a:cs typeface="Arial" panose="020B0604020202020204" pitchFamily="34" charset="0"/>
                        </a:rPr>
                        <a:t>vCore</a:t>
                      </a:r>
                      <a:r>
                        <a:rPr lang="en-US" sz="1800" b="0" i="0" dirty="0">
                          <a:solidFill>
                            <a:srgbClr val="6E6D6D"/>
                          </a:solidFill>
                          <a:effectLst/>
                          <a:latin typeface="Arial" panose="020B0604020202020204" pitchFamily="34" charset="0"/>
                          <a:cs typeface="Arial" panose="020B0604020202020204" pitchFamily="34" charset="0"/>
                        </a:rPr>
                        <a:t>/hour </a:t>
                      </a:r>
                      <a:r>
                        <a:rPr lang="en-US" sz="1100" b="0" i="0" baseline="30000" dirty="0">
                          <a:solidFill>
                            <a:srgbClr val="6E6D6D"/>
                          </a:solidFill>
                          <a:effectLst/>
                          <a:latin typeface="Arial" panose="020B0604020202020204" pitchFamily="34" charset="0"/>
                          <a:cs typeface="Arial" panose="020B0604020202020204" pitchFamily="34" charset="0"/>
                        </a:rPr>
                        <a:t>4</a:t>
                      </a:r>
                      <a:r>
                        <a:rPr lang="en-US" sz="1100" b="0" i="0" dirty="0">
                          <a:solidFill>
                            <a:srgbClr val="6E6D6D"/>
                          </a:solidFill>
                          <a:effectLst/>
                          <a:latin typeface="Arial" panose="020B0604020202020204" pitchFamily="34" charset="0"/>
                          <a:cs typeface="Arial" panose="020B0604020202020204" pitchFamily="34" charset="0"/>
                        </a:rPr>
                        <a:t>​</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1707008572"/>
                  </a:ext>
                </a:extLst>
              </a:tr>
              <a:tr h="708819">
                <a:tc rowSpan="6">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Databases​</a:t>
                      </a:r>
                      <a:endParaRPr lang="en-US" sz="5100" b="0" i="0" dirty="0">
                        <a:solidFill>
                          <a:srgbClr val="6E6D6D"/>
                        </a:solidFill>
                        <a:effectLst/>
                        <a:latin typeface="Arial" panose="020B0604020202020204" pitchFamily="34" charset="0"/>
                        <a:cs typeface="Arial" panose="020B0604020202020204" pitchFamily="34" charset="0"/>
                      </a:endParaRPr>
                    </a:p>
                  </a:txBody>
                  <a:tcPr marL="93340" marR="93340" marT="46670" marB="46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Microsoft Defender for SQL on Azure-connected databases​</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$0.021</a:t>
                      </a:r>
                      <a:r>
                        <a:rPr lang="en-US" sz="1800" b="0" i="0" dirty="0">
                          <a:solidFill>
                            <a:srgbClr val="6E6D6D"/>
                          </a:solidFill>
                          <a:effectLst/>
                          <a:latin typeface="Arial" panose="020B0604020202020204" pitchFamily="34" charset="0"/>
                          <a:cs typeface="Arial" panose="020B0604020202020204" pitchFamily="34" charset="0"/>
                        </a:rPr>
                        <a:t>/Instance/hour</a:t>
                      </a:r>
                      <a:r>
                        <a:rPr lang="en-US" sz="1100" b="0" i="0" baseline="30000" dirty="0">
                          <a:solidFill>
                            <a:srgbClr val="6E6D6D"/>
                          </a:solidFill>
                          <a:effectLst/>
                          <a:latin typeface="Arial" panose="020B0604020202020204" pitchFamily="34" charset="0"/>
                          <a:cs typeface="Arial" panose="020B0604020202020204" pitchFamily="34" charset="0"/>
                        </a:rPr>
                        <a:t>2</a:t>
                      </a:r>
                      <a:r>
                        <a:rPr lang="en-US" sz="1100" b="0" i="0" dirty="0">
                          <a:solidFill>
                            <a:srgbClr val="6E6D6D"/>
                          </a:solidFill>
                          <a:effectLst/>
                          <a:latin typeface="Arial" panose="020B0604020202020204" pitchFamily="34" charset="0"/>
                          <a:cs typeface="Arial" panose="020B0604020202020204" pitchFamily="34" charset="0"/>
                        </a:rPr>
                        <a:t>​</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27119081"/>
                  </a:ext>
                </a:extLst>
              </a:tr>
              <a:tr h="688433">
                <a:tc vMerge="1">
                  <a:txBody>
                    <a:bodyPr/>
                    <a:lstStyle/>
                    <a:p>
                      <a:endParaRPr lang="en-US"/>
                    </a:p>
                  </a:txBody>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SQL outside Azure​</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$0.015</a:t>
                      </a:r>
                      <a:r>
                        <a:rPr lang="en-US" sz="1800" b="0" i="0">
                          <a:solidFill>
                            <a:srgbClr val="6E6D6D"/>
                          </a:solidFill>
                          <a:effectLst/>
                          <a:latin typeface="Arial" panose="020B0604020202020204" pitchFamily="34" charset="0"/>
                          <a:cs typeface="Arial" panose="020B0604020202020204" pitchFamily="34" charset="0"/>
                        </a:rPr>
                        <a:t>/vCore/hour</a:t>
                      </a:r>
                      <a:r>
                        <a:rPr lang="en-US" sz="1100" b="0" i="0" baseline="30000">
                          <a:solidFill>
                            <a:srgbClr val="6E6D6D"/>
                          </a:solidFill>
                          <a:effectLst/>
                          <a:latin typeface="Arial" panose="020B0604020202020204" pitchFamily="34" charset="0"/>
                          <a:cs typeface="Arial" panose="020B0604020202020204" pitchFamily="34" charset="0"/>
                        </a:rPr>
                        <a:t>3</a:t>
                      </a:r>
                      <a:r>
                        <a:rPr lang="en-US" sz="1100" b="0" i="0">
                          <a:solidFill>
                            <a:srgbClr val="6E6D6D"/>
                          </a:solidFill>
                          <a:effectLst/>
                          <a:latin typeface="Arial" panose="020B0604020202020204" pitchFamily="34" charset="0"/>
                          <a:cs typeface="Arial" panose="020B0604020202020204" pitchFamily="34" charset="0"/>
                        </a:rPr>
                        <a:t>​</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418892998"/>
                  </a:ext>
                </a:extLst>
              </a:tr>
              <a:tr h="508209">
                <a:tc vMerge="1">
                  <a:txBody>
                    <a:bodyPr/>
                    <a:lstStyle/>
                    <a:p>
                      <a:endParaRPr lang="en-US"/>
                    </a:p>
                  </a:txBody>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MySQL​</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$15</a:t>
                      </a:r>
                      <a:r>
                        <a:rPr lang="en-US" sz="1800" b="0" i="0">
                          <a:solidFill>
                            <a:srgbClr val="6E6D6D"/>
                          </a:solidFill>
                          <a:effectLst/>
                          <a:latin typeface="Arial" panose="020B0604020202020204" pitchFamily="34" charset="0"/>
                          <a:cs typeface="Arial" panose="020B0604020202020204" pitchFamily="34" charset="0"/>
                        </a:rPr>
                        <a:t>/Instance/month​</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66619803"/>
                  </a:ext>
                </a:extLst>
              </a:tr>
              <a:tr h="684746">
                <a:tc vMerge="1">
                  <a:txBody>
                    <a:bodyPr/>
                    <a:lstStyle/>
                    <a:p>
                      <a:endParaRPr lang="en-US"/>
                    </a:p>
                  </a:txBody>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Microsoft Defender for PostgreSQL​</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$15</a:t>
                      </a:r>
                      <a:r>
                        <a:rPr lang="en-US" sz="1800" b="0" i="0">
                          <a:solidFill>
                            <a:srgbClr val="6E6D6D"/>
                          </a:solidFill>
                          <a:effectLst/>
                          <a:latin typeface="Arial" panose="020B0604020202020204" pitchFamily="34" charset="0"/>
                          <a:cs typeface="Arial" panose="020B0604020202020204" pitchFamily="34" charset="0"/>
                        </a:rPr>
                        <a:t>/Instance/month​</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1785442975"/>
                  </a:ext>
                </a:extLst>
              </a:tr>
              <a:tr h="508209">
                <a:tc vMerge="1">
                  <a:txBody>
                    <a:bodyPr/>
                    <a:lstStyle/>
                    <a:p>
                      <a:endParaRPr lang="en-US"/>
                    </a:p>
                  </a:txBody>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MariaDB​</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$0.021</a:t>
                      </a:r>
                      <a:r>
                        <a:rPr lang="en-US" sz="1800" b="0" i="0" dirty="0">
                          <a:solidFill>
                            <a:srgbClr val="6E6D6D"/>
                          </a:solidFill>
                          <a:effectLst/>
                          <a:latin typeface="Arial" panose="020B0604020202020204" pitchFamily="34" charset="0"/>
                          <a:cs typeface="Arial" panose="020B0604020202020204" pitchFamily="34" charset="0"/>
                        </a:rPr>
                        <a:t>/Instance/hour​</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1172603"/>
                  </a:ext>
                </a:extLst>
              </a:tr>
              <a:tr h="688433">
                <a:tc vMerge="1">
                  <a:txBody>
                    <a:bodyPr/>
                    <a:lstStyle/>
                    <a:p>
                      <a:endParaRPr lang="en-US"/>
                    </a:p>
                  </a:txBody>
                  <a:tcPr/>
                </a:tc>
                <a:tc>
                  <a:txBody>
                    <a:bodyPr/>
                    <a:lstStyle/>
                    <a:p>
                      <a:pPr algn="ctr" fontAlgn="base"/>
                      <a:r>
                        <a:rPr lang="pt-BR" sz="1800" b="0" i="0">
                          <a:solidFill>
                            <a:srgbClr val="6E6D6D"/>
                          </a:solidFill>
                          <a:effectLst/>
                          <a:latin typeface="Arial" panose="020B0604020202020204" pitchFamily="34" charset="0"/>
                          <a:cs typeface="Arial" panose="020B0604020202020204" pitchFamily="34" charset="0"/>
                        </a:rPr>
                        <a:t>Microsoft Defender for Azure Cosmos DB</a:t>
                      </a:r>
                      <a:r>
                        <a:rPr lang="pt-BR" sz="1100" b="0" i="0" baseline="30000">
                          <a:solidFill>
                            <a:srgbClr val="6E6D6D"/>
                          </a:solidFill>
                          <a:effectLst/>
                          <a:latin typeface="Arial" panose="020B0604020202020204" pitchFamily="34" charset="0"/>
                          <a:cs typeface="Arial" panose="020B0604020202020204" pitchFamily="34" charset="0"/>
                        </a:rPr>
                        <a:t>5</a:t>
                      </a:r>
                      <a:r>
                        <a:rPr lang="pt-BR" sz="1100" b="0" i="0">
                          <a:solidFill>
                            <a:srgbClr val="6E6D6D"/>
                          </a:solidFill>
                          <a:effectLst/>
                          <a:latin typeface="Arial" panose="020B0604020202020204" pitchFamily="34" charset="0"/>
                          <a:cs typeface="Arial" panose="020B0604020202020204" pitchFamily="34" charset="0"/>
                        </a:rPr>
                        <a:t>​</a:t>
                      </a:r>
                      <a:endParaRPr lang="pt-BR"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$0.0012</a:t>
                      </a:r>
                      <a:r>
                        <a:rPr lang="en-US" sz="1800" b="0" i="0">
                          <a:solidFill>
                            <a:srgbClr val="6E6D6D"/>
                          </a:solidFill>
                          <a:effectLst/>
                          <a:latin typeface="Arial" panose="020B0604020202020204" pitchFamily="34" charset="0"/>
                          <a:cs typeface="Arial" panose="020B0604020202020204" pitchFamily="34" charset="0"/>
                        </a:rPr>
                        <a:t> per 100 RUs/hour​</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3272611991"/>
                  </a:ext>
                </a:extLst>
              </a:tr>
              <a:tr h="684746">
                <a:tc rowSpan="3">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Storage​</a:t>
                      </a:r>
                      <a:endParaRPr lang="en-US" sz="5100" b="0" i="0" dirty="0">
                        <a:solidFill>
                          <a:srgbClr val="6E6D6D"/>
                        </a:solidFill>
                        <a:effectLst/>
                        <a:latin typeface="Arial" panose="020B0604020202020204" pitchFamily="34" charset="0"/>
                        <a:cs typeface="Arial" panose="020B0604020202020204" pitchFamily="34" charset="0"/>
                      </a:endParaRPr>
                    </a:p>
                  </a:txBody>
                  <a:tcPr marL="93340" marR="93340" marT="46670" marB="46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Storage</a:t>
                      </a:r>
                      <a:r>
                        <a:rPr lang="en-US" sz="1100" b="0" i="0" baseline="30000">
                          <a:solidFill>
                            <a:srgbClr val="6E6D6D"/>
                          </a:solidFill>
                          <a:effectLst/>
                          <a:latin typeface="Arial" panose="020B0604020202020204" pitchFamily="34" charset="0"/>
                          <a:cs typeface="Arial" panose="020B0604020202020204" pitchFamily="34" charset="0"/>
                        </a:rPr>
                        <a:t>1</a:t>
                      </a:r>
                      <a:r>
                        <a:rPr lang="en-US" sz="1100" b="0" i="0">
                          <a:solidFill>
                            <a:srgbClr val="6E6D6D"/>
                          </a:solidFill>
                          <a:effectLst/>
                          <a:latin typeface="Arial" panose="020B0604020202020204" pitchFamily="34" charset="0"/>
                          <a:cs typeface="Arial" panose="020B0604020202020204" pitchFamily="34" charset="0"/>
                        </a:rPr>
                        <a:t>​</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$0.0134</a:t>
                      </a:r>
                      <a:r>
                        <a:rPr lang="en-US" sz="1800" b="0" i="0">
                          <a:solidFill>
                            <a:srgbClr val="6E6D6D"/>
                          </a:solidFill>
                          <a:effectLst/>
                          <a:latin typeface="Arial" panose="020B0604020202020204" pitchFamily="34" charset="0"/>
                          <a:cs typeface="Arial" panose="020B0604020202020204" pitchFamily="34" charset="0"/>
                        </a:rPr>
                        <a:t> per storage account/hour</a:t>
                      </a:r>
                      <a:r>
                        <a:rPr lang="en-US" sz="1100" b="0" i="0" baseline="30000">
                          <a:solidFill>
                            <a:srgbClr val="6E6D6D"/>
                          </a:solidFill>
                          <a:effectLst/>
                          <a:latin typeface="Arial" panose="020B0604020202020204" pitchFamily="34" charset="0"/>
                          <a:cs typeface="Arial" panose="020B0604020202020204" pitchFamily="34" charset="0"/>
                        </a:rPr>
                        <a:t>6</a:t>
                      </a:r>
                      <a:r>
                        <a:rPr lang="en-US" sz="1100" b="0" i="0">
                          <a:solidFill>
                            <a:srgbClr val="6E6D6D"/>
                          </a:solidFill>
                          <a:effectLst/>
                          <a:latin typeface="Arial" panose="020B0604020202020204" pitchFamily="34" charset="0"/>
                          <a:cs typeface="Arial" panose="020B0604020202020204" pitchFamily="34" charset="0"/>
                        </a:rPr>
                        <a:t>​</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6993970"/>
                  </a:ext>
                </a:extLst>
              </a:tr>
              <a:tr h="708819">
                <a:tc vMerge="1">
                  <a:txBody>
                    <a:bodyPr/>
                    <a:lstStyle/>
                    <a:p>
                      <a:endParaRPr lang="en-US"/>
                    </a:p>
                  </a:txBody>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Malware </a:t>
                      </a:r>
                      <a:r>
                        <a:rPr lang="en-US" sz="1800" b="0" i="0" dirty="0" err="1">
                          <a:solidFill>
                            <a:srgbClr val="6E6D6D"/>
                          </a:solidFill>
                          <a:effectLst/>
                          <a:latin typeface="Arial" panose="020B0604020202020204" pitchFamily="34" charset="0"/>
                          <a:cs typeface="Arial" panose="020B0604020202020204" pitchFamily="34" charset="0"/>
                        </a:rPr>
                        <a:t>Scanning</a:t>
                      </a:r>
                      <a:r>
                        <a:rPr lang="en-US" sz="1100" b="0" i="0" baseline="30000" dirty="0" err="1">
                          <a:solidFill>
                            <a:srgbClr val="6E6D6D"/>
                          </a:solidFill>
                          <a:effectLst/>
                          <a:latin typeface="Arial" panose="020B0604020202020204" pitchFamily="34" charset="0"/>
                          <a:cs typeface="Arial" panose="020B0604020202020204" pitchFamily="34" charset="0"/>
                        </a:rPr>
                        <a:t>PREVIEW</a:t>
                      </a:r>
                      <a:r>
                        <a:rPr lang="en-US" sz="1100" b="0" i="0" dirty="0">
                          <a:solidFill>
                            <a:srgbClr val="6E6D6D"/>
                          </a:solidFill>
                          <a:effectLst/>
                          <a:latin typeface="Arial" panose="020B0604020202020204" pitchFamily="34" charset="0"/>
                          <a:cs typeface="Arial" panose="020B0604020202020204" pitchFamily="34" charset="0"/>
                        </a:rPr>
                        <a:t>​</a:t>
                      </a:r>
                      <a:br>
                        <a:rPr lang="en-US" sz="1100" b="0" i="0" dirty="0">
                          <a:solidFill>
                            <a:srgbClr val="6E6D6D"/>
                          </a:solidFill>
                          <a:effectLst/>
                          <a:latin typeface="Arial" panose="020B0604020202020204" pitchFamily="34" charset="0"/>
                          <a:cs typeface="Arial" panose="020B0604020202020204" pitchFamily="34" charset="0"/>
                        </a:rPr>
                      </a:br>
                      <a:r>
                        <a:rPr lang="en-US" sz="1800" b="0" i="0" dirty="0">
                          <a:solidFill>
                            <a:srgbClr val="6E6D6D"/>
                          </a:solidFill>
                          <a:effectLst/>
                          <a:latin typeface="Arial" panose="020B0604020202020204" pitchFamily="34" charset="0"/>
                          <a:cs typeface="Arial" panose="020B0604020202020204" pitchFamily="34" charset="0"/>
                        </a:rPr>
                        <a:t>(add-on for Defender for Storage)​</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Free during preview</a:t>
                      </a:r>
                      <a:r>
                        <a:rPr lang="en-US" sz="1100" b="0" i="0" baseline="30000">
                          <a:solidFill>
                            <a:srgbClr val="6E6D6D"/>
                          </a:solidFill>
                          <a:effectLst/>
                          <a:latin typeface="Arial" panose="020B0604020202020204" pitchFamily="34" charset="0"/>
                          <a:cs typeface="Arial" panose="020B0604020202020204" pitchFamily="34" charset="0"/>
                        </a:rPr>
                        <a:t>7</a:t>
                      </a:r>
                      <a:r>
                        <a:rPr lang="en-US" sz="1100" b="0" i="0">
                          <a:solidFill>
                            <a:srgbClr val="6E6D6D"/>
                          </a:solidFill>
                          <a:effectLst/>
                          <a:latin typeface="Arial" panose="020B0604020202020204" pitchFamily="34" charset="0"/>
                          <a:cs typeface="Arial" panose="020B0604020202020204" pitchFamily="34" charset="0"/>
                        </a:rPr>
                        <a:t>​</a:t>
                      </a:r>
                      <a:br>
                        <a:rPr lang="en-US" sz="1100" b="0" i="0">
                          <a:solidFill>
                            <a:srgbClr val="6E6D6D"/>
                          </a:solidFill>
                          <a:effectLst/>
                          <a:latin typeface="Arial" panose="020B0604020202020204" pitchFamily="34" charset="0"/>
                          <a:cs typeface="Arial" panose="020B0604020202020204" pitchFamily="34" charset="0"/>
                        </a:rPr>
                      </a:br>
                      <a:r>
                        <a:rPr lang="en-US" sz="1800" b="0" i="0" u="sng" strike="noStrike">
                          <a:solidFill>
                            <a:srgbClr val="6E6D6D"/>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Learn more about pricing</a:t>
                      </a:r>
                      <a:r>
                        <a:rPr lang="en-US" sz="1800" b="0" i="0">
                          <a:solidFill>
                            <a:srgbClr val="6E6D6D"/>
                          </a:solidFill>
                          <a:effectLst/>
                          <a:latin typeface="Arial" panose="020B0604020202020204" pitchFamily="34" charset="0"/>
                          <a:cs typeface="Arial" panose="020B0604020202020204" pitchFamily="34" charset="0"/>
                        </a:rPr>
                        <a:t>​</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1385175386"/>
                  </a:ext>
                </a:extLst>
              </a:tr>
              <a:tr h="688433">
                <a:tc vMerge="1">
                  <a:txBody>
                    <a:bodyPr/>
                    <a:lstStyle/>
                    <a:p>
                      <a:endParaRPr lang="en-US"/>
                    </a:p>
                  </a:txBody>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Storage (classic)​</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$0.15</a:t>
                      </a:r>
                      <a:r>
                        <a:rPr lang="en-US" sz="1800" b="0" i="0">
                          <a:solidFill>
                            <a:srgbClr val="6E6D6D"/>
                          </a:solidFill>
                          <a:effectLst/>
                          <a:latin typeface="Arial" panose="020B0604020202020204" pitchFamily="34" charset="0"/>
                          <a:cs typeface="Arial" panose="020B0604020202020204" pitchFamily="34" charset="0"/>
                        </a:rPr>
                        <a:t>/10K transactions/month​</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0425001"/>
                  </a:ext>
                </a:extLst>
              </a:tr>
              <a:tr h="436553">
                <a:tc rowSpan="4">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Service Layer​</a:t>
                      </a:r>
                      <a:endParaRPr lang="en-US" sz="5100" b="0" i="0" dirty="0">
                        <a:solidFill>
                          <a:srgbClr val="6E6D6D"/>
                        </a:solidFill>
                        <a:effectLst/>
                        <a:latin typeface="Arial" panose="020B0604020202020204" pitchFamily="34" charset="0"/>
                        <a:cs typeface="Arial" panose="020B0604020202020204" pitchFamily="34" charset="0"/>
                      </a:endParaRPr>
                    </a:p>
                  </a:txBody>
                  <a:tcPr marL="93340" marR="93340" marT="46670" marB="466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Microsoft Defender for App Service​</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$0.02</a:t>
                      </a:r>
                      <a:r>
                        <a:rPr lang="en-US" sz="1800" b="0" i="0">
                          <a:solidFill>
                            <a:srgbClr val="6E6D6D"/>
                          </a:solidFill>
                          <a:effectLst/>
                          <a:latin typeface="Arial" panose="020B0604020202020204" pitchFamily="34" charset="0"/>
                          <a:cs typeface="Arial" panose="020B0604020202020204" pitchFamily="34" charset="0"/>
                        </a:rPr>
                        <a:t>/App Service/hour​</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973424598"/>
                  </a:ext>
                </a:extLst>
              </a:tr>
              <a:tr h="508209">
                <a:tc vMerge="1">
                  <a:txBody>
                    <a:bodyPr/>
                    <a:lstStyle/>
                    <a:p>
                      <a:endParaRPr lang="en-US"/>
                    </a:p>
                  </a:txBody>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Key Vault​</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$0.02</a:t>
                      </a:r>
                      <a:r>
                        <a:rPr lang="en-US" sz="1800" b="0" i="0">
                          <a:solidFill>
                            <a:srgbClr val="6E6D6D"/>
                          </a:solidFill>
                          <a:effectLst/>
                          <a:latin typeface="Arial" panose="020B0604020202020204" pitchFamily="34" charset="0"/>
                          <a:cs typeface="Arial" panose="020B0604020202020204" pitchFamily="34" charset="0"/>
                        </a:rPr>
                        <a:t>/10K transactions​</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98118261"/>
                  </a:ext>
                </a:extLst>
              </a:tr>
              <a:tr h="508209">
                <a:tc vMerge="1">
                  <a:txBody>
                    <a:bodyPr/>
                    <a:lstStyle/>
                    <a:p>
                      <a:endParaRPr lang="en-US"/>
                    </a:p>
                  </a:txBody>
                  <a:tcPr/>
                </a:tc>
                <a:tc>
                  <a:txBody>
                    <a:bodyPr/>
                    <a:lstStyle/>
                    <a:p>
                      <a:pPr algn="ctr" fontAlgn="base"/>
                      <a:r>
                        <a:rPr lang="en-US" sz="1800" b="0" i="0">
                          <a:solidFill>
                            <a:srgbClr val="6E6D6D"/>
                          </a:solidFill>
                          <a:effectLst/>
                          <a:latin typeface="Arial" panose="020B0604020202020204" pitchFamily="34" charset="0"/>
                          <a:cs typeface="Arial" panose="020B0604020202020204" pitchFamily="34" charset="0"/>
                        </a:rPr>
                        <a:t>Microsoft Defender for ARM​</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a:solidFill>
                            <a:srgbClr val="6E6D6D"/>
                          </a:solidFill>
                          <a:effectLst/>
                          <a:latin typeface="Arial" panose="020B0604020202020204" pitchFamily="34" charset="0"/>
                          <a:cs typeface="Arial" panose="020B0604020202020204" pitchFamily="34" charset="0"/>
                        </a:rPr>
                        <a:t>$4</a:t>
                      </a:r>
                      <a:r>
                        <a:rPr lang="en-US" sz="1800" b="0" i="0">
                          <a:solidFill>
                            <a:srgbClr val="6E6D6D"/>
                          </a:solidFill>
                          <a:effectLst/>
                          <a:latin typeface="Arial" panose="020B0604020202020204" pitchFamily="34" charset="0"/>
                          <a:cs typeface="Arial" panose="020B0604020202020204" pitchFamily="34" charset="0"/>
                        </a:rPr>
                        <a:t>/1M API calls​</a:t>
                      </a:r>
                      <a:endParaRPr lang="en-US" sz="5100" b="0" i="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1425215876"/>
                  </a:ext>
                </a:extLst>
              </a:tr>
              <a:tr h="508209">
                <a:tc vMerge="1">
                  <a:txBody>
                    <a:bodyPr/>
                    <a:lstStyle/>
                    <a:p>
                      <a:endParaRPr lang="en-US"/>
                    </a:p>
                  </a:txBody>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Microsoft Defender for DNS​</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$0.70</a:t>
                      </a:r>
                      <a:r>
                        <a:rPr lang="en-US" sz="1800" b="0" i="0" dirty="0">
                          <a:solidFill>
                            <a:srgbClr val="6E6D6D"/>
                          </a:solidFill>
                          <a:effectLst/>
                          <a:latin typeface="Arial" panose="020B0604020202020204" pitchFamily="34" charset="0"/>
                          <a:cs typeface="Arial" panose="020B0604020202020204" pitchFamily="34" charset="0"/>
                        </a:rPr>
                        <a:t>/1M Queries​</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94534148"/>
                  </a:ext>
                </a:extLst>
              </a:tr>
            </a:tbl>
          </a:graphicData>
        </a:graphic>
      </p:graphicFrame>
      <p:sp>
        <p:nvSpPr>
          <p:cNvPr id="7" name="TextBox 6">
            <a:extLst>
              <a:ext uri="{FF2B5EF4-FFF2-40B4-BE49-F238E27FC236}">
                <a16:creationId xmlns:a16="http://schemas.microsoft.com/office/drawing/2014/main" id="{82EE0110-56D0-A5B1-87CB-FAA33BA839D0}"/>
              </a:ext>
            </a:extLst>
          </p:cNvPr>
          <p:cNvSpPr txBox="1"/>
          <p:nvPr/>
        </p:nvSpPr>
        <p:spPr>
          <a:xfrm>
            <a:off x="2220451" y="2362760"/>
            <a:ext cx="2786062" cy="523220"/>
          </a:xfrm>
          <a:prstGeom prst="rect">
            <a:avLst/>
          </a:prstGeom>
          <a:noFill/>
        </p:spPr>
        <p:txBody>
          <a:bodyPr wrap="square">
            <a:spAutoFit/>
          </a:bodyPr>
          <a:lstStyle/>
          <a:p>
            <a:pPr algn="ctr"/>
            <a:r>
              <a:rPr lang="en-US" sz="2800" b="1" dirty="0">
                <a:solidFill>
                  <a:schemeClr val="accent1"/>
                </a:solidFill>
                <a:latin typeface="Arial" panose="020B0604020202020204" pitchFamily="34" charset="0"/>
                <a:cs typeface="Arial" panose="020B0604020202020204" pitchFamily="34" charset="0"/>
              </a:rPr>
              <a:t>Resource Type</a:t>
            </a:r>
          </a:p>
        </p:txBody>
      </p:sp>
      <p:sp>
        <p:nvSpPr>
          <p:cNvPr id="8" name="TextBox 7">
            <a:extLst>
              <a:ext uri="{FF2B5EF4-FFF2-40B4-BE49-F238E27FC236}">
                <a16:creationId xmlns:a16="http://schemas.microsoft.com/office/drawing/2014/main" id="{C820F354-E796-2765-C918-3AEFC59516D1}"/>
              </a:ext>
            </a:extLst>
          </p:cNvPr>
          <p:cNvSpPr txBox="1"/>
          <p:nvPr/>
        </p:nvSpPr>
        <p:spPr>
          <a:xfrm>
            <a:off x="6764519" y="2362760"/>
            <a:ext cx="2786062" cy="523220"/>
          </a:xfrm>
          <a:prstGeom prst="rect">
            <a:avLst/>
          </a:prstGeom>
          <a:noFill/>
        </p:spPr>
        <p:txBody>
          <a:bodyPr wrap="square">
            <a:spAutoFit/>
          </a:bodyPr>
          <a:lstStyle/>
          <a:p>
            <a:pPr algn="ctr"/>
            <a:r>
              <a:rPr lang="en-US" sz="2800" b="1" dirty="0">
                <a:solidFill>
                  <a:schemeClr val="accent1"/>
                </a:solidFill>
                <a:latin typeface="Arial" panose="020B0604020202020204" pitchFamily="34" charset="0"/>
                <a:cs typeface="Arial" panose="020B0604020202020204" pitchFamily="34" charset="0"/>
              </a:rPr>
              <a:t>Resource</a:t>
            </a:r>
          </a:p>
        </p:txBody>
      </p:sp>
      <p:sp>
        <p:nvSpPr>
          <p:cNvPr id="9" name="TextBox 8">
            <a:extLst>
              <a:ext uri="{FF2B5EF4-FFF2-40B4-BE49-F238E27FC236}">
                <a16:creationId xmlns:a16="http://schemas.microsoft.com/office/drawing/2014/main" id="{DC52D7F0-443B-C3D2-3CF8-BB9F19AB9AE9}"/>
              </a:ext>
            </a:extLst>
          </p:cNvPr>
          <p:cNvSpPr txBox="1"/>
          <p:nvPr/>
        </p:nvSpPr>
        <p:spPr>
          <a:xfrm>
            <a:off x="11495201" y="2362760"/>
            <a:ext cx="2786062" cy="523220"/>
          </a:xfrm>
          <a:prstGeom prst="rect">
            <a:avLst/>
          </a:prstGeom>
          <a:noFill/>
        </p:spPr>
        <p:txBody>
          <a:bodyPr wrap="square">
            <a:spAutoFit/>
          </a:bodyPr>
          <a:lstStyle/>
          <a:p>
            <a:pPr algn="ctr"/>
            <a:r>
              <a:rPr lang="en-US" sz="2800" b="1" dirty="0">
                <a:solidFill>
                  <a:schemeClr val="accent1"/>
                </a:solidFill>
                <a:latin typeface="Arial" panose="020B0604020202020204" pitchFamily="34" charset="0"/>
                <a:cs typeface="Arial" panose="020B0604020202020204" pitchFamily="34" charset="0"/>
              </a:rPr>
              <a:t>Price</a:t>
            </a:r>
          </a:p>
        </p:txBody>
      </p:sp>
      <p:graphicFrame>
        <p:nvGraphicFramePr>
          <p:cNvPr id="12" name="Table 11">
            <a:extLst>
              <a:ext uri="{FF2B5EF4-FFF2-40B4-BE49-F238E27FC236}">
                <a16:creationId xmlns:a16="http://schemas.microsoft.com/office/drawing/2014/main" id="{9FFBF3AB-083C-CC67-6EFA-3F2B110C4930}"/>
              </a:ext>
            </a:extLst>
          </p:cNvPr>
          <p:cNvGraphicFramePr>
            <a:graphicFrameLocks noGrp="1"/>
          </p:cNvGraphicFramePr>
          <p:nvPr>
            <p:extLst>
              <p:ext uri="{D42A27DB-BD31-4B8C-83A1-F6EECF244321}">
                <p14:modId xmlns:p14="http://schemas.microsoft.com/office/powerpoint/2010/main" val="1309852245"/>
              </p:ext>
            </p:extLst>
          </p:nvPr>
        </p:nvGraphicFramePr>
        <p:xfrm>
          <a:off x="15702626" y="3124794"/>
          <a:ext cx="7444656" cy="1427760"/>
        </p:xfrm>
        <a:graphic>
          <a:graphicData uri="http://schemas.openxmlformats.org/drawingml/2006/table">
            <a:tbl>
              <a:tblPr/>
              <a:tblGrid>
                <a:gridCol w="3722328">
                  <a:extLst>
                    <a:ext uri="{9D8B030D-6E8A-4147-A177-3AD203B41FA5}">
                      <a16:colId xmlns:a16="http://schemas.microsoft.com/office/drawing/2014/main" val="1322819971"/>
                    </a:ext>
                  </a:extLst>
                </a:gridCol>
                <a:gridCol w="3722328">
                  <a:extLst>
                    <a:ext uri="{9D8B030D-6E8A-4147-A177-3AD203B41FA5}">
                      <a16:colId xmlns:a16="http://schemas.microsoft.com/office/drawing/2014/main" val="3138468538"/>
                    </a:ext>
                  </a:extLst>
                </a:gridCol>
              </a:tblGrid>
              <a:tr h="476410">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Foundational CSPM​</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tc>
                  <a:txBody>
                    <a:bodyPr/>
                    <a:lstStyle/>
                    <a:p>
                      <a:pPr algn="ctr" fontAlgn="base"/>
                      <a:r>
                        <a:rPr lang="en-US" sz="1800" b="1" i="0" dirty="0">
                          <a:solidFill>
                            <a:srgbClr val="6E6D6D"/>
                          </a:solidFill>
                          <a:effectLst/>
                          <a:latin typeface="Arial" panose="020B0604020202020204" pitchFamily="34" charset="0"/>
                          <a:cs typeface="Arial" panose="020B0604020202020204" pitchFamily="34" charset="0"/>
                        </a:rPr>
                        <a:t>Free1</a:t>
                      </a:r>
                      <a:r>
                        <a:rPr lang="en-US" sz="1800" b="0" i="0" dirty="0">
                          <a:solidFill>
                            <a:srgbClr val="6E6D6D"/>
                          </a:solidFill>
                          <a:effectLst/>
                          <a:latin typeface="Arial" panose="020B0604020202020204" pitchFamily="34" charset="0"/>
                          <a:cs typeface="Arial" panose="020B0604020202020204" pitchFamily="34" charset="0"/>
                        </a:rPr>
                        <a:t>​</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F5F6"/>
                    </a:solidFill>
                  </a:tcPr>
                </a:tc>
                <a:extLst>
                  <a:ext uri="{0D108BD9-81ED-4DB2-BD59-A6C34878D82A}">
                    <a16:rowId xmlns:a16="http://schemas.microsoft.com/office/drawing/2014/main" val="973424598"/>
                  </a:ext>
                </a:extLst>
              </a:tr>
              <a:tr h="843997">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rPr>
                        <a:t>Cloud Security Posture Management (CSPM)​</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ase"/>
                      <a:r>
                        <a:rPr lang="en-US" sz="1800" b="0" i="0" dirty="0">
                          <a:solidFill>
                            <a:srgbClr val="6E6D6D"/>
                          </a:solidFill>
                          <a:effectLst/>
                          <a:latin typeface="Arial" panose="020B0604020202020204" pitchFamily="34" charset="0"/>
                          <a:cs typeface="Arial" panose="020B0604020202020204" pitchFamily="34" charset="0"/>
                          <a:hlinkClick r:id="rId4"/>
                        </a:rPr>
                        <a:t>Learn more </a:t>
                      </a:r>
                      <a:r>
                        <a:rPr lang="en-US" sz="1800" b="0" i="0" dirty="0">
                          <a:solidFill>
                            <a:srgbClr val="6E6D6D"/>
                          </a:solidFill>
                          <a:effectLst/>
                          <a:latin typeface="Arial" panose="020B0604020202020204" pitchFamily="34" charset="0"/>
                          <a:cs typeface="Arial" panose="020B0604020202020204" pitchFamily="34" charset="0"/>
                        </a:rPr>
                        <a:t>for pricing details and automatically applied discounts for current customers.</a:t>
                      </a:r>
                      <a:endParaRPr lang="en-US" sz="5100" b="0" i="0" dirty="0">
                        <a:solidFill>
                          <a:srgbClr val="6E6D6D"/>
                        </a:solidFill>
                        <a:effectLst/>
                        <a:latin typeface="Arial" panose="020B0604020202020204" pitchFamily="34" charset="0"/>
                        <a:cs typeface="Arial" panose="020B0604020202020204" pitchFamily="34" charset="0"/>
                      </a:endParaRPr>
                    </a:p>
                  </a:txBody>
                  <a:tcPr marL="128390" marR="128390" marT="64195" marB="64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98118261"/>
                  </a:ext>
                </a:extLst>
              </a:tr>
            </a:tbl>
          </a:graphicData>
        </a:graphic>
      </p:graphicFrame>
      <p:sp>
        <p:nvSpPr>
          <p:cNvPr id="13" name="TextBox 12">
            <a:extLst>
              <a:ext uri="{FF2B5EF4-FFF2-40B4-BE49-F238E27FC236}">
                <a16:creationId xmlns:a16="http://schemas.microsoft.com/office/drawing/2014/main" id="{8A55E07F-6C1A-0F43-971C-E41A4CBD99F4}"/>
              </a:ext>
            </a:extLst>
          </p:cNvPr>
          <p:cNvSpPr txBox="1"/>
          <p:nvPr/>
        </p:nvSpPr>
        <p:spPr>
          <a:xfrm>
            <a:off x="16107633" y="2362760"/>
            <a:ext cx="2786062" cy="523220"/>
          </a:xfrm>
          <a:prstGeom prst="rect">
            <a:avLst/>
          </a:prstGeom>
          <a:noFill/>
        </p:spPr>
        <p:txBody>
          <a:bodyPr wrap="square">
            <a:spAutoFit/>
          </a:bodyPr>
          <a:lstStyle/>
          <a:p>
            <a:pPr algn="ctr"/>
            <a:r>
              <a:rPr lang="en-US" sz="2800" b="1" dirty="0">
                <a:solidFill>
                  <a:schemeClr val="accent1"/>
                </a:solidFill>
                <a:latin typeface="Arial" panose="020B0604020202020204" pitchFamily="34" charset="0"/>
                <a:cs typeface="Arial" panose="020B0604020202020204" pitchFamily="34" charset="0"/>
              </a:rPr>
              <a:t>CSPM Plan</a:t>
            </a:r>
          </a:p>
        </p:txBody>
      </p:sp>
      <p:sp>
        <p:nvSpPr>
          <p:cNvPr id="14" name="TextBox 13">
            <a:extLst>
              <a:ext uri="{FF2B5EF4-FFF2-40B4-BE49-F238E27FC236}">
                <a16:creationId xmlns:a16="http://schemas.microsoft.com/office/drawing/2014/main" id="{43A0BD61-1881-1494-AE57-6E31AB365DE8}"/>
              </a:ext>
            </a:extLst>
          </p:cNvPr>
          <p:cNvSpPr txBox="1"/>
          <p:nvPr/>
        </p:nvSpPr>
        <p:spPr>
          <a:xfrm>
            <a:off x="19865443" y="2362760"/>
            <a:ext cx="2786062" cy="523220"/>
          </a:xfrm>
          <a:prstGeom prst="rect">
            <a:avLst/>
          </a:prstGeom>
          <a:noFill/>
        </p:spPr>
        <p:txBody>
          <a:bodyPr wrap="square">
            <a:spAutoFit/>
          </a:bodyPr>
          <a:lstStyle/>
          <a:p>
            <a:pPr algn="ctr"/>
            <a:r>
              <a:rPr lang="en-US" sz="2800" b="1" dirty="0">
                <a:solidFill>
                  <a:schemeClr val="accent1"/>
                </a:solidFill>
                <a:latin typeface="Arial" panose="020B0604020202020204" pitchFamily="34" charset="0"/>
                <a:cs typeface="Arial" panose="020B0604020202020204" pitchFamily="34" charset="0"/>
              </a:rPr>
              <a:t>Price</a:t>
            </a:r>
          </a:p>
        </p:txBody>
      </p:sp>
    </p:spTree>
    <p:extLst>
      <p:ext uri="{BB962C8B-B14F-4D97-AF65-F5344CB8AC3E}">
        <p14:creationId xmlns:p14="http://schemas.microsoft.com/office/powerpoint/2010/main" val="3850219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73FB891-6345-B04D-B7BB-53417E4B8354}"/>
              </a:ext>
            </a:extLst>
          </p:cNvPr>
          <p:cNvSpPr>
            <a:spLocks noGrp="1"/>
          </p:cNvSpPr>
          <p:nvPr>
            <p:ph type="body" sz="quarter" idx="10"/>
          </p:nvPr>
        </p:nvSpPr>
        <p:spPr>
          <a:xfrm>
            <a:off x="850893" y="6172515"/>
            <a:ext cx="11517570" cy="877431"/>
          </a:xfrm>
        </p:spPr>
        <p:txBody>
          <a:bodyPr/>
          <a:lstStyle/>
          <a:p>
            <a:r>
              <a:rPr lang="en-US" sz="6000" dirty="0"/>
              <a:t>Thank you!</a:t>
            </a:r>
          </a:p>
          <a:p>
            <a:endParaRPr lang="en-ES" dirty="0"/>
          </a:p>
        </p:txBody>
      </p:sp>
      <p:sp>
        <p:nvSpPr>
          <p:cNvPr id="5" name="Text Placeholder 2">
            <a:extLst>
              <a:ext uri="{FF2B5EF4-FFF2-40B4-BE49-F238E27FC236}">
                <a16:creationId xmlns:a16="http://schemas.microsoft.com/office/drawing/2014/main" id="{14D61A4C-ACFF-0843-9BF0-0D659E88FD7C}"/>
              </a:ext>
            </a:extLst>
          </p:cNvPr>
          <p:cNvSpPr>
            <a:spLocks noGrp="1"/>
          </p:cNvSpPr>
          <p:nvPr>
            <p:ph type="body" sz="quarter" idx="11"/>
          </p:nvPr>
        </p:nvSpPr>
        <p:spPr>
          <a:xfrm>
            <a:off x="850893" y="9176458"/>
            <a:ext cx="8760940" cy="1756610"/>
          </a:xfrm>
        </p:spPr>
        <p:txBody>
          <a:bodyPr/>
          <a:lstStyle/>
          <a:p>
            <a:pPr>
              <a:lnSpc>
                <a:spcPct val="100000"/>
              </a:lnSpc>
            </a:pPr>
            <a:r>
              <a:rPr lang="en-US" sz="1800" b="1" dirty="0"/>
              <a:t>©2023 Microsoft Corporation. </a:t>
            </a:r>
            <a:r>
              <a:rPr lang="en-US" sz="1800" dirty="0"/>
              <a:t>All rights reserved. This document is for informational purposes only. MICROSOFT MAKES NO WARRANTIES, EXPRESS OR IMPLIED, IN THIS SUMMARY. This document is provided "as-is." Information and views expressed in this document, including URL and other Internet Web site references, may change without notice. This document does not provide you with any legal rights to any intellectual property in any Microsoft product. </a:t>
            </a:r>
          </a:p>
          <a:p>
            <a:pPr>
              <a:lnSpc>
                <a:spcPct val="100000"/>
              </a:lnSpc>
            </a:pPr>
            <a:endParaRPr lang="en-ES" sz="1800" dirty="0"/>
          </a:p>
        </p:txBody>
      </p:sp>
    </p:spTree>
    <p:extLst>
      <p:ext uri="{BB962C8B-B14F-4D97-AF65-F5344CB8AC3E}">
        <p14:creationId xmlns:p14="http://schemas.microsoft.com/office/powerpoint/2010/main" val="428113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azure">
      <a:dk1>
        <a:srgbClr val="282828"/>
      </a:dk1>
      <a:lt1>
        <a:srgbClr val="FFFFFF"/>
      </a:lt1>
      <a:dk2>
        <a:srgbClr val="282828"/>
      </a:dk2>
      <a:lt2>
        <a:srgbClr val="FFFFFF"/>
      </a:lt2>
      <a:accent1>
        <a:srgbClr val="1796D0"/>
      </a:accent1>
      <a:accent2>
        <a:srgbClr val="51AAEA"/>
      </a:accent2>
      <a:accent3>
        <a:srgbClr val="1796D0"/>
      </a:accent3>
      <a:accent4>
        <a:srgbClr val="51AAEA"/>
      </a:accent4>
      <a:accent5>
        <a:srgbClr val="6C6E6C"/>
      </a:accent5>
      <a:accent6>
        <a:srgbClr val="2E2F2E"/>
      </a:accent6>
      <a:hlink>
        <a:srgbClr val="1796D0"/>
      </a:hlink>
      <a:folHlink>
        <a:srgbClr val="1796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lnSpc>
            <a:spcPct val="100000"/>
          </a:lnSpc>
          <a:defRPr sz="3600" dirty="0">
            <a:solidFill>
              <a:srgbClr val="6E6D6D"/>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azure">
      <a:dk1>
        <a:srgbClr val="282828"/>
      </a:dk1>
      <a:lt1>
        <a:srgbClr val="FFFFFF"/>
      </a:lt1>
      <a:dk2>
        <a:srgbClr val="282828"/>
      </a:dk2>
      <a:lt2>
        <a:srgbClr val="FFFFFF"/>
      </a:lt2>
      <a:accent1>
        <a:srgbClr val="1796D0"/>
      </a:accent1>
      <a:accent2>
        <a:srgbClr val="51AAEA"/>
      </a:accent2>
      <a:accent3>
        <a:srgbClr val="1796D0"/>
      </a:accent3>
      <a:accent4>
        <a:srgbClr val="51AAEA"/>
      </a:accent4>
      <a:accent5>
        <a:srgbClr val="6C6E6C"/>
      </a:accent5>
      <a:accent6>
        <a:srgbClr val="2E2F2E"/>
      </a:accent6>
      <a:hlink>
        <a:srgbClr val="1796D0"/>
      </a:hlink>
      <a:folHlink>
        <a:srgbClr val="1796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azure">
      <a:dk1>
        <a:srgbClr val="282828"/>
      </a:dk1>
      <a:lt1>
        <a:srgbClr val="FFFFFF"/>
      </a:lt1>
      <a:dk2>
        <a:srgbClr val="282828"/>
      </a:dk2>
      <a:lt2>
        <a:srgbClr val="FFFFFF"/>
      </a:lt2>
      <a:accent1>
        <a:srgbClr val="1796D0"/>
      </a:accent1>
      <a:accent2>
        <a:srgbClr val="51AAEA"/>
      </a:accent2>
      <a:accent3>
        <a:srgbClr val="1796D0"/>
      </a:accent3>
      <a:accent4>
        <a:srgbClr val="51AAEA"/>
      </a:accent4>
      <a:accent5>
        <a:srgbClr val="6C6E6C"/>
      </a:accent5>
      <a:accent6>
        <a:srgbClr val="2E2F2E"/>
      </a:accent6>
      <a:hlink>
        <a:srgbClr val="1796D0"/>
      </a:hlink>
      <a:folHlink>
        <a:srgbClr val="1796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2C15718-14DD-41A7-8204-8E5B1F4B4A06}">
  <we:reference id="f12c312d-282a-4734-8843-05915fdfef0b" version="4.3.3.0" store="EXCatalog" storeType="EXCatalog"/>
  <we:alternateReferences>
    <we:reference id="WA104178141" version="4.3.3.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1140</TotalTime>
  <Words>1510</Words>
  <Application>Microsoft Office PowerPoint</Application>
  <PresentationFormat>Custom</PresentationFormat>
  <Paragraphs>132</Paragraphs>
  <Slides>7</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vt:i4>
      </vt:variant>
    </vt:vector>
  </HeadingPairs>
  <TitlesOfParts>
    <vt:vector size="18" baseType="lpstr">
      <vt:lpstr>Arial</vt:lpstr>
      <vt:lpstr>Arial Black</vt:lpstr>
      <vt:lpstr>Calibri</vt:lpstr>
      <vt:lpstr>Calibri Light</vt:lpstr>
      <vt:lpstr>Figtree</vt:lpstr>
      <vt:lpstr>Inter</vt:lpstr>
      <vt:lpstr>Montserrat Medium</vt:lpstr>
      <vt:lpstr>Segoe UI</vt: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Banas, Kyle</cp:lastModifiedBy>
  <cp:revision>192</cp:revision>
  <dcterms:created xsi:type="dcterms:W3CDTF">2021-09-28T12:09:35Z</dcterms:created>
  <dcterms:modified xsi:type="dcterms:W3CDTF">2023-06-23T19:55:20Z</dcterms:modified>
</cp:coreProperties>
</file>